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  <p:sldMasterId id="2147483768" r:id="rId2"/>
    <p:sldMasterId id="2147483772" r:id="rId3"/>
    <p:sldMasterId id="2147483787" r:id="rId4"/>
    <p:sldMasterId id="2147483791" r:id="rId5"/>
    <p:sldMasterId id="2147483803" r:id="rId6"/>
  </p:sldMasterIdLst>
  <p:notesMasterIdLst>
    <p:notesMasterId r:id="rId46"/>
  </p:notesMasterIdLst>
  <p:sldIdLst>
    <p:sldId id="963" r:id="rId7"/>
    <p:sldId id="289" r:id="rId8"/>
    <p:sldId id="1120" r:id="rId9"/>
    <p:sldId id="1010" r:id="rId10"/>
    <p:sldId id="1063" r:id="rId11"/>
    <p:sldId id="1062" r:id="rId12"/>
    <p:sldId id="1068" r:id="rId13"/>
    <p:sldId id="1064" r:id="rId14"/>
    <p:sldId id="1106" r:id="rId15"/>
    <p:sldId id="1108" r:id="rId16"/>
    <p:sldId id="1111" r:id="rId17"/>
    <p:sldId id="260" r:id="rId18"/>
    <p:sldId id="1071" r:id="rId19"/>
    <p:sldId id="1116" r:id="rId20"/>
    <p:sldId id="1117" r:id="rId21"/>
    <p:sldId id="1092" r:id="rId22"/>
    <p:sldId id="1079" r:id="rId23"/>
    <p:sldId id="1109" r:id="rId24"/>
    <p:sldId id="1110" r:id="rId25"/>
    <p:sldId id="1091" r:id="rId26"/>
    <p:sldId id="1093" r:id="rId27"/>
    <p:sldId id="1107" r:id="rId28"/>
    <p:sldId id="1067" r:id="rId29"/>
    <p:sldId id="1066" r:id="rId30"/>
    <p:sldId id="980" r:id="rId31"/>
    <p:sldId id="299" r:id="rId32"/>
    <p:sldId id="317" r:id="rId33"/>
    <p:sldId id="1082" r:id="rId34"/>
    <p:sldId id="1095" r:id="rId35"/>
    <p:sldId id="301" r:id="rId36"/>
    <p:sldId id="1113" r:id="rId37"/>
    <p:sldId id="1114" r:id="rId38"/>
    <p:sldId id="1078" r:id="rId39"/>
    <p:sldId id="1089" r:id="rId40"/>
    <p:sldId id="1097" r:id="rId41"/>
    <p:sldId id="1100" r:id="rId42"/>
    <p:sldId id="1099" r:id="rId43"/>
    <p:sldId id="1118" r:id="rId44"/>
    <p:sldId id="1119" r:id="rId4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B4545"/>
    <a:srgbClr val="FFFFFF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FF156-8B73-499D-A650-9B4CDE1B3A5B}" v="663" dt="2020-11-19T13:29:36.7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3333" autoAdjust="0"/>
  </p:normalViewPr>
  <p:slideViewPr>
    <p:cSldViewPr snapToGrid="0">
      <p:cViewPr varScale="1">
        <p:scale>
          <a:sx n="105" d="100"/>
          <a:sy n="105" d="100"/>
        </p:scale>
        <p:origin x="15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, Jeong H CPT" userId="bee8b370-8585-4028-990e-d2d80d7b37d6" providerId="ADAL" clId="{A5DFF156-8B73-499D-A650-9B4CDE1B3A5B}"/>
    <pc:docChg chg="undo redo custSel addSld delSld modSld sldOrd addSection delSection modSection">
      <pc:chgData name="Hong, Jeong H CPT" userId="bee8b370-8585-4028-990e-d2d80d7b37d6" providerId="ADAL" clId="{A5DFF156-8B73-499D-A650-9B4CDE1B3A5B}" dt="2020-11-19T13:29:36.704" v="1337"/>
      <pc:docMkLst>
        <pc:docMk/>
      </pc:docMkLst>
      <pc:sldChg chg="delSp modSp mod ord modAnim">
        <pc:chgData name="Hong, Jeong H CPT" userId="bee8b370-8585-4028-990e-d2d80d7b37d6" providerId="ADAL" clId="{A5DFF156-8B73-499D-A650-9B4CDE1B3A5B}" dt="2020-11-19T13:07:42.733" v="1081"/>
        <pc:sldMkLst>
          <pc:docMk/>
          <pc:sldMk cId="997951602" sldId="260"/>
        </pc:sldMkLst>
        <pc:spChg chg="mod">
          <ac:chgData name="Hong, Jeong H CPT" userId="bee8b370-8585-4028-990e-d2d80d7b37d6" providerId="ADAL" clId="{A5DFF156-8B73-499D-A650-9B4CDE1B3A5B}" dt="2020-11-19T13:07:22.539" v="1077" actId="20577"/>
          <ac:spMkLst>
            <pc:docMk/>
            <pc:sldMk cId="997951602" sldId="260"/>
            <ac:spMk id="3" creationId="{00000000-0000-0000-0000-000000000000}"/>
          </ac:spMkLst>
        </pc:spChg>
        <pc:spChg chg="del">
          <ac:chgData name="Hong, Jeong H CPT" userId="bee8b370-8585-4028-990e-d2d80d7b37d6" providerId="ADAL" clId="{A5DFF156-8B73-499D-A650-9B4CDE1B3A5B}" dt="2020-11-12T13:49:51.210" v="334" actId="478"/>
          <ac:spMkLst>
            <pc:docMk/>
            <pc:sldMk cId="997951602" sldId="260"/>
            <ac:spMk id="6" creationId="{5A48ED79-B583-4A59-BCF6-9095C7DB9A3E}"/>
          </ac:spMkLst>
        </pc:spChg>
      </pc:sldChg>
      <pc:sldChg chg="addSp delSp modSp mod">
        <pc:chgData name="Hong, Jeong H CPT" userId="bee8b370-8585-4028-990e-d2d80d7b37d6" providerId="ADAL" clId="{A5DFF156-8B73-499D-A650-9B4CDE1B3A5B}" dt="2020-11-19T12:55:55.635" v="1059" actId="478"/>
        <pc:sldMkLst>
          <pc:docMk/>
          <pc:sldMk cId="1079556705" sldId="289"/>
        </pc:sldMkLst>
        <pc:spChg chg="add del mod">
          <ac:chgData name="Hong, Jeong H CPT" userId="bee8b370-8585-4028-990e-d2d80d7b37d6" providerId="ADAL" clId="{A5DFF156-8B73-499D-A650-9B4CDE1B3A5B}" dt="2020-11-19T12:55:55.635" v="1059" actId="478"/>
          <ac:spMkLst>
            <pc:docMk/>
            <pc:sldMk cId="1079556705" sldId="289"/>
            <ac:spMk id="2" creationId="{63F9CF58-1F0D-4158-AC8A-27121C7733FC}"/>
          </ac:spMkLst>
        </pc:spChg>
        <pc:graphicFrameChg chg="del">
          <ac:chgData name="Hong, Jeong H CPT" userId="bee8b370-8585-4028-990e-d2d80d7b37d6" providerId="ADAL" clId="{A5DFF156-8B73-499D-A650-9B4CDE1B3A5B}" dt="2020-11-12T13:16:26.437" v="191" actId="478"/>
          <ac:graphicFrameMkLst>
            <pc:docMk/>
            <pc:sldMk cId="1079556705" sldId="289"/>
            <ac:graphicFrameMk id="2" creationId="{F98C8870-804D-4452-B14A-AC291D7B3E2C}"/>
          </ac:graphicFrameMkLst>
        </pc:graphicFrameChg>
        <pc:graphicFrameChg chg="del">
          <ac:chgData name="Hong, Jeong H CPT" userId="bee8b370-8585-4028-990e-d2d80d7b37d6" providerId="ADAL" clId="{A5DFF156-8B73-499D-A650-9B4CDE1B3A5B}" dt="2020-11-12T13:16:27.781" v="192" actId="478"/>
          <ac:graphicFrameMkLst>
            <pc:docMk/>
            <pc:sldMk cId="1079556705" sldId="289"/>
            <ac:graphicFrameMk id="8" creationId="{0693F8D6-4447-476B-ACF3-5B54D6C27397}"/>
          </ac:graphicFrameMkLst>
        </pc:graphicFrameChg>
        <pc:picChg chg="add mod">
          <ac:chgData name="Hong, Jeong H CPT" userId="bee8b370-8585-4028-990e-d2d80d7b37d6" providerId="ADAL" clId="{A5DFF156-8B73-499D-A650-9B4CDE1B3A5B}" dt="2020-11-12T13:16:59.786" v="200" actId="14100"/>
          <ac:picMkLst>
            <pc:docMk/>
            <pc:sldMk cId="1079556705" sldId="289"/>
            <ac:picMk id="4" creationId="{6FB5CA26-2797-4B8E-9C86-31DD4261E2BC}"/>
          </ac:picMkLst>
        </pc:picChg>
      </pc:sldChg>
      <pc:sldChg chg="add del">
        <pc:chgData name="Hong, Jeong H CPT" userId="bee8b370-8585-4028-990e-d2d80d7b37d6" providerId="ADAL" clId="{A5DFF156-8B73-499D-A650-9B4CDE1B3A5B}" dt="2020-11-17T15:13:20.370" v="500"/>
        <pc:sldMkLst>
          <pc:docMk/>
          <pc:sldMk cId="2534068453" sldId="299"/>
        </pc:sldMkLst>
      </pc:sldChg>
      <pc:sldChg chg="add del ord">
        <pc:chgData name="Hong, Jeong H CPT" userId="bee8b370-8585-4028-990e-d2d80d7b37d6" providerId="ADAL" clId="{A5DFF156-8B73-499D-A650-9B4CDE1B3A5B}" dt="2020-11-19T12:33:03.303" v="1038"/>
        <pc:sldMkLst>
          <pc:docMk/>
          <pc:sldMk cId="2547426471" sldId="301"/>
        </pc:sldMkLst>
      </pc:sldChg>
      <pc:sldChg chg="add del">
        <pc:chgData name="Hong, Jeong H CPT" userId="bee8b370-8585-4028-990e-d2d80d7b37d6" providerId="ADAL" clId="{A5DFF156-8B73-499D-A650-9B4CDE1B3A5B}" dt="2020-11-19T12:32:54.655" v="1036" actId="47"/>
        <pc:sldMkLst>
          <pc:docMk/>
          <pc:sldMk cId="0" sldId="303"/>
        </pc:sldMkLst>
      </pc:sldChg>
      <pc:sldChg chg="add del">
        <pc:chgData name="Hong, Jeong H CPT" userId="bee8b370-8585-4028-990e-d2d80d7b37d6" providerId="ADAL" clId="{A5DFF156-8B73-499D-A650-9B4CDE1B3A5B}" dt="2020-11-12T13:34:50.152" v="269"/>
        <pc:sldMkLst>
          <pc:docMk/>
          <pc:sldMk cId="1271270335" sldId="317"/>
        </pc:sldMkLst>
      </pc:sldChg>
      <pc:sldChg chg="add del">
        <pc:chgData name="Hong, Jeong H CPT" userId="bee8b370-8585-4028-990e-d2d80d7b37d6" providerId="ADAL" clId="{A5DFF156-8B73-499D-A650-9B4CDE1B3A5B}" dt="2020-11-19T12:32:54.655" v="1036" actId="47"/>
        <pc:sldMkLst>
          <pc:docMk/>
          <pc:sldMk cId="2709973466" sldId="391"/>
        </pc:sldMkLst>
      </pc:sldChg>
      <pc:sldChg chg="add del">
        <pc:chgData name="Hong, Jeong H CPT" userId="bee8b370-8585-4028-990e-d2d80d7b37d6" providerId="ADAL" clId="{A5DFF156-8B73-499D-A650-9B4CDE1B3A5B}" dt="2020-11-19T12:32:54.655" v="1036" actId="47"/>
        <pc:sldMkLst>
          <pc:docMk/>
          <pc:sldMk cId="1377041185" sldId="949"/>
        </pc:sldMkLst>
      </pc:sldChg>
      <pc:sldChg chg="modSp mod">
        <pc:chgData name="Hong, Jeong H CPT" userId="bee8b370-8585-4028-990e-d2d80d7b37d6" providerId="ADAL" clId="{A5DFF156-8B73-499D-A650-9B4CDE1B3A5B}" dt="2020-11-12T13:27:44.441" v="225" actId="20577"/>
        <pc:sldMkLst>
          <pc:docMk/>
          <pc:sldMk cId="2345596296" sldId="963"/>
        </pc:sldMkLst>
        <pc:spChg chg="mod">
          <ac:chgData name="Hong, Jeong H CPT" userId="bee8b370-8585-4028-990e-d2d80d7b37d6" providerId="ADAL" clId="{A5DFF156-8B73-499D-A650-9B4CDE1B3A5B}" dt="2020-11-12T13:11:35.137" v="102" actId="14100"/>
          <ac:spMkLst>
            <pc:docMk/>
            <pc:sldMk cId="2345596296" sldId="963"/>
            <ac:spMk id="9" creationId="{421300FE-F181-4FEE-8E75-C37B53AB101B}"/>
          </ac:spMkLst>
        </pc:spChg>
        <pc:spChg chg="mod">
          <ac:chgData name="Hong, Jeong H CPT" userId="bee8b370-8585-4028-990e-d2d80d7b37d6" providerId="ADAL" clId="{A5DFF156-8B73-499D-A650-9B4CDE1B3A5B}" dt="2020-11-12T13:27:44.441" v="225" actId="20577"/>
          <ac:spMkLst>
            <pc:docMk/>
            <pc:sldMk cId="2345596296" sldId="963"/>
            <ac:spMk id="15" creationId="{E108E634-CB2A-4883-BC32-35FD20223D17}"/>
          </ac:spMkLst>
        </pc:spChg>
        <pc:graphicFrameChg chg="mod modGraphic">
          <ac:chgData name="Hong, Jeong H CPT" userId="bee8b370-8585-4028-990e-d2d80d7b37d6" providerId="ADAL" clId="{A5DFF156-8B73-499D-A650-9B4CDE1B3A5B}" dt="2020-11-12T13:11:32.826" v="101" actId="14100"/>
          <ac:graphicFrameMkLst>
            <pc:docMk/>
            <pc:sldMk cId="2345596296" sldId="963"/>
            <ac:graphicFrameMk id="8" creationId="{A2FD9CAF-C9CF-44A8-8337-551EAA4B587D}"/>
          </ac:graphicFrameMkLst>
        </pc:graphicFrameChg>
        <pc:graphicFrameChg chg="mod modGraphic">
          <ac:chgData name="Hong, Jeong H CPT" userId="bee8b370-8585-4028-990e-d2d80d7b37d6" providerId="ADAL" clId="{A5DFF156-8B73-499D-A650-9B4CDE1B3A5B}" dt="2020-11-12T13:11:59.819" v="156" actId="20577"/>
          <ac:graphicFrameMkLst>
            <pc:docMk/>
            <pc:sldMk cId="2345596296" sldId="963"/>
            <ac:graphicFrameMk id="13" creationId="{64E7447C-2170-49DE-A484-E206654F824F}"/>
          </ac:graphicFrameMkLst>
        </pc:graphicFrameChg>
      </pc:sldChg>
      <pc:sldChg chg="delSp modSp mod ord delAnim">
        <pc:chgData name="Hong, Jeong H CPT" userId="bee8b370-8585-4028-990e-d2d80d7b37d6" providerId="ADAL" clId="{A5DFF156-8B73-499D-A650-9B4CDE1B3A5B}" dt="2020-11-19T13:15:59.154" v="1165" actId="20577"/>
        <pc:sldMkLst>
          <pc:docMk/>
          <pc:sldMk cId="0" sldId="980"/>
        </pc:sldMkLst>
        <pc:spChg chg="del">
          <ac:chgData name="Hong, Jeong H CPT" userId="bee8b370-8585-4028-990e-d2d80d7b37d6" providerId="ADAL" clId="{A5DFF156-8B73-499D-A650-9B4CDE1B3A5B}" dt="2020-11-19T12:31:58.738" v="1029" actId="478"/>
          <ac:spMkLst>
            <pc:docMk/>
            <pc:sldMk cId="0" sldId="980"/>
            <ac:spMk id="31" creationId="{3155FECE-F609-4807-913B-D7023C171768}"/>
          </ac:spMkLst>
        </pc:spChg>
        <pc:spChg chg="mod">
          <ac:chgData name="Hong, Jeong H CPT" userId="bee8b370-8585-4028-990e-d2d80d7b37d6" providerId="ADAL" clId="{A5DFF156-8B73-499D-A650-9B4CDE1B3A5B}" dt="2020-11-19T13:15:59.154" v="1165" actId="20577"/>
          <ac:spMkLst>
            <pc:docMk/>
            <pc:sldMk cId="0" sldId="980"/>
            <ac:spMk id="41" creationId="{ACDE92FC-5107-4D5D-B0B7-C28CB80D1BEA}"/>
          </ac:spMkLst>
        </pc:spChg>
      </pc:sldChg>
      <pc:sldChg chg="delSp modSp add mod delAnim">
        <pc:chgData name="Hong, Jeong H CPT" userId="bee8b370-8585-4028-990e-d2d80d7b37d6" providerId="ADAL" clId="{A5DFF156-8B73-499D-A650-9B4CDE1B3A5B}" dt="2020-11-12T13:17:41.906" v="208" actId="478"/>
        <pc:sldMkLst>
          <pc:docMk/>
          <pc:sldMk cId="3518809656" sldId="1010"/>
        </pc:sldMkLst>
        <pc:spChg chg="del mod">
          <ac:chgData name="Hong, Jeong H CPT" userId="bee8b370-8585-4028-990e-d2d80d7b37d6" providerId="ADAL" clId="{A5DFF156-8B73-499D-A650-9B4CDE1B3A5B}" dt="2020-11-12T13:17:41.906" v="208" actId="478"/>
          <ac:spMkLst>
            <pc:docMk/>
            <pc:sldMk cId="3518809656" sldId="1010"/>
            <ac:spMk id="5" creationId="{A7D1CF7A-BB71-4822-B964-9F04C0A9BD29}"/>
          </ac:spMkLst>
        </pc:spChg>
        <pc:spChg chg="mod">
          <ac:chgData name="Hong, Jeong H CPT" userId="bee8b370-8585-4028-990e-d2d80d7b37d6" providerId="ADAL" clId="{A5DFF156-8B73-499D-A650-9B4CDE1B3A5B}" dt="2020-11-12T13:17:39.862" v="207" actId="14100"/>
          <ac:spMkLst>
            <pc:docMk/>
            <pc:sldMk cId="3518809656" sldId="1010"/>
            <ac:spMk id="16" creationId="{00000000-0000-0000-0000-000000000000}"/>
          </ac:spMkLst>
        </pc:spChg>
        <pc:picChg chg="mod">
          <ac:chgData name="Hong, Jeong H CPT" userId="bee8b370-8585-4028-990e-d2d80d7b37d6" providerId="ADAL" clId="{A5DFF156-8B73-499D-A650-9B4CDE1B3A5B}" dt="2020-11-12T13:17:31.722" v="204" actId="1076"/>
          <ac:picMkLst>
            <pc:docMk/>
            <pc:sldMk cId="3518809656" sldId="1010"/>
            <ac:picMk id="6" creationId="{00000000-0000-0000-0000-000000000000}"/>
          </ac:picMkLst>
        </pc:picChg>
      </pc:sldChg>
      <pc:sldChg chg="add del">
        <pc:chgData name="Hong, Jeong H CPT" userId="bee8b370-8585-4028-990e-d2d80d7b37d6" providerId="ADAL" clId="{A5DFF156-8B73-499D-A650-9B4CDE1B3A5B}" dt="2020-11-12T13:30:41.625" v="255" actId="47"/>
        <pc:sldMkLst>
          <pc:docMk/>
          <pc:sldMk cId="3191515663" sldId="1061"/>
        </pc:sldMkLst>
      </pc:sldChg>
      <pc:sldChg chg="addSp delSp modSp mod addAnim delAnim modAnim">
        <pc:chgData name="Hong, Jeong H CPT" userId="bee8b370-8585-4028-990e-d2d80d7b37d6" providerId="ADAL" clId="{A5DFF156-8B73-499D-A650-9B4CDE1B3A5B}" dt="2020-11-12T13:59:23.594" v="431" actId="14861"/>
        <pc:sldMkLst>
          <pc:docMk/>
          <pc:sldMk cId="2043586879" sldId="1064"/>
        </pc:sldMkLst>
        <pc:spChg chg="add del mod topLvl">
          <ac:chgData name="Hong, Jeong H CPT" userId="bee8b370-8585-4028-990e-d2d80d7b37d6" providerId="ADAL" clId="{A5DFF156-8B73-499D-A650-9B4CDE1B3A5B}" dt="2020-11-12T13:59:18.796" v="430" actId="478"/>
          <ac:spMkLst>
            <pc:docMk/>
            <pc:sldMk cId="2043586879" sldId="1064"/>
            <ac:spMk id="6" creationId="{3EC04E22-6D86-4793-802A-E83FEDA1D6DD}"/>
          </ac:spMkLst>
        </pc:spChg>
        <pc:grpChg chg="add del mod">
          <ac:chgData name="Hong, Jeong H CPT" userId="bee8b370-8585-4028-990e-d2d80d7b37d6" providerId="ADAL" clId="{A5DFF156-8B73-499D-A650-9B4CDE1B3A5B}" dt="2020-11-12T13:59:18.796" v="430" actId="478"/>
          <ac:grpSpMkLst>
            <pc:docMk/>
            <pc:sldMk cId="2043586879" sldId="1064"/>
            <ac:grpSpMk id="2" creationId="{0AADBB60-F307-49BE-8E1C-EA6948EB9719}"/>
          </ac:grpSpMkLst>
        </pc:grpChg>
        <pc:picChg chg="mod topLvl">
          <ac:chgData name="Hong, Jeong H CPT" userId="bee8b370-8585-4028-990e-d2d80d7b37d6" providerId="ADAL" clId="{A5DFF156-8B73-499D-A650-9B4CDE1B3A5B}" dt="2020-11-12T13:59:23.594" v="431" actId="14861"/>
          <ac:picMkLst>
            <pc:docMk/>
            <pc:sldMk cId="2043586879" sldId="1064"/>
            <ac:picMk id="4" creationId="{AB753745-524A-4BCC-AC2F-17BC4008665B}"/>
          </ac:picMkLst>
        </pc:picChg>
      </pc:sldChg>
      <pc:sldChg chg="ord">
        <pc:chgData name="Hong, Jeong H CPT" userId="bee8b370-8585-4028-990e-d2d80d7b37d6" providerId="ADAL" clId="{A5DFF156-8B73-499D-A650-9B4CDE1B3A5B}" dt="2020-11-12T13:53:46.184" v="373" actId="20578"/>
        <pc:sldMkLst>
          <pc:docMk/>
          <pc:sldMk cId="3145290135" sldId="1066"/>
        </pc:sldMkLst>
      </pc:sldChg>
      <pc:sldChg chg="addSp delSp mod addAnim delAnim modAnim">
        <pc:chgData name="Hong, Jeong H CPT" userId="bee8b370-8585-4028-990e-d2d80d7b37d6" providerId="ADAL" clId="{A5DFF156-8B73-499D-A650-9B4CDE1B3A5B}" dt="2020-11-12T14:00:55.173" v="432"/>
        <pc:sldMkLst>
          <pc:docMk/>
          <pc:sldMk cId="4221132123" sldId="1067"/>
        </pc:sldMkLst>
        <pc:picChg chg="add del">
          <ac:chgData name="Hong, Jeong H CPT" userId="bee8b370-8585-4028-990e-d2d80d7b37d6" providerId="ADAL" clId="{A5DFF156-8B73-499D-A650-9B4CDE1B3A5B}" dt="2020-11-12T13:53:44.319" v="370" actId="21"/>
          <ac:picMkLst>
            <pc:docMk/>
            <pc:sldMk cId="4221132123" sldId="1067"/>
            <ac:picMk id="4" creationId="{97854AEC-FBFD-4AB7-98A2-F8794F22DE34}"/>
          </ac:picMkLst>
        </pc:picChg>
      </pc:sldChg>
      <pc:sldChg chg="delSp modSp mod ord">
        <pc:chgData name="Hong, Jeong H CPT" userId="bee8b370-8585-4028-990e-d2d80d7b37d6" providerId="ADAL" clId="{A5DFF156-8B73-499D-A650-9B4CDE1B3A5B}" dt="2020-11-12T13:55:55.097" v="422" actId="13926"/>
        <pc:sldMkLst>
          <pc:docMk/>
          <pc:sldMk cId="3287939030" sldId="1068"/>
        </pc:sldMkLst>
        <pc:spChg chg="mod">
          <ac:chgData name="Hong, Jeong H CPT" userId="bee8b370-8585-4028-990e-d2d80d7b37d6" providerId="ADAL" clId="{A5DFF156-8B73-499D-A650-9B4CDE1B3A5B}" dt="2020-11-12T13:51:54.762" v="342" actId="13926"/>
          <ac:spMkLst>
            <pc:docMk/>
            <pc:sldMk cId="3287939030" sldId="1068"/>
            <ac:spMk id="7" creationId="{6CEF68D6-EBD8-4425-8D90-0C2E736CF9BE}"/>
          </ac:spMkLst>
        </pc:spChg>
        <pc:spChg chg="mod">
          <ac:chgData name="Hong, Jeong H CPT" userId="bee8b370-8585-4028-990e-d2d80d7b37d6" providerId="ADAL" clId="{A5DFF156-8B73-499D-A650-9B4CDE1B3A5B}" dt="2020-11-12T13:55:55.097" v="422" actId="13926"/>
          <ac:spMkLst>
            <pc:docMk/>
            <pc:sldMk cId="3287939030" sldId="1068"/>
            <ac:spMk id="9" creationId="{1A84515D-8817-45AB-823A-AC698FD7BAA5}"/>
          </ac:spMkLst>
        </pc:spChg>
        <pc:spChg chg="mod">
          <ac:chgData name="Hong, Jeong H CPT" userId="bee8b370-8585-4028-990e-d2d80d7b37d6" providerId="ADAL" clId="{A5DFF156-8B73-499D-A650-9B4CDE1B3A5B}" dt="2020-11-12T13:51:42.424" v="341" actId="13926"/>
          <ac:spMkLst>
            <pc:docMk/>
            <pc:sldMk cId="3287939030" sldId="1068"/>
            <ac:spMk id="10" creationId="{CA2693BF-F8C4-4C12-B06F-BA13D87A5E42}"/>
          </ac:spMkLst>
        </pc:spChg>
        <pc:spChg chg="mod">
          <ac:chgData name="Hong, Jeong H CPT" userId="bee8b370-8585-4028-990e-d2d80d7b37d6" providerId="ADAL" clId="{A5DFF156-8B73-499D-A650-9B4CDE1B3A5B}" dt="2020-11-12T13:52:04.813" v="343" actId="13926"/>
          <ac:spMkLst>
            <pc:docMk/>
            <pc:sldMk cId="3287939030" sldId="1068"/>
            <ac:spMk id="14" creationId="{6074972B-CFFC-41D4-9107-7166246B5029}"/>
          </ac:spMkLst>
        </pc:spChg>
        <pc:picChg chg="del">
          <ac:chgData name="Hong, Jeong H CPT" userId="bee8b370-8585-4028-990e-d2d80d7b37d6" providerId="ADAL" clId="{A5DFF156-8B73-499D-A650-9B4CDE1B3A5B}" dt="2020-11-12T13:49:15.737" v="329" actId="478"/>
          <ac:picMkLst>
            <pc:docMk/>
            <pc:sldMk cId="3287939030" sldId="1068"/>
            <ac:picMk id="17" creationId="{E0A3F337-AF59-49B7-B659-17817488CEEA}"/>
          </ac:picMkLst>
        </pc:picChg>
      </pc:sldChg>
      <pc:sldChg chg="add del ord">
        <pc:chgData name="Hong, Jeong H CPT" userId="bee8b370-8585-4028-990e-d2d80d7b37d6" providerId="ADAL" clId="{A5DFF156-8B73-499D-A650-9B4CDE1B3A5B}" dt="2020-11-19T13:05:38.144" v="1065" actId="47"/>
        <pc:sldMkLst>
          <pc:docMk/>
          <pc:sldMk cId="3451118783" sldId="1070"/>
        </pc:sldMkLst>
      </pc:sldChg>
      <pc:sldChg chg="delSp mod ord modAnim">
        <pc:chgData name="Hong, Jeong H CPT" userId="bee8b370-8585-4028-990e-d2d80d7b37d6" providerId="ADAL" clId="{A5DFF156-8B73-499D-A650-9B4CDE1B3A5B}" dt="2020-11-19T13:07:58.913" v="1086"/>
        <pc:sldMkLst>
          <pc:docMk/>
          <pc:sldMk cId="2820075265" sldId="1071"/>
        </pc:sldMkLst>
        <pc:spChg chg="del">
          <ac:chgData name="Hong, Jeong H CPT" userId="bee8b370-8585-4028-990e-d2d80d7b37d6" providerId="ADAL" clId="{A5DFF156-8B73-499D-A650-9B4CDE1B3A5B}" dt="2020-11-12T13:49:55.890" v="335" actId="478"/>
          <ac:spMkLst>
            <pc:docMk/>
            <pc:sldMk cId="2820075265" sldId="1071"/>
            <ac:spMk id="6" creationId="{5A48ED79-B583-4A59-BCF6-9095C7DB9A3E}"/>
          </ac:spMkLst>
        </pc:spChg>
      </pc:sldChg>
      <pc:sldChg chg="addSp delSp modSp add del mod ord modAnim">
        <pc:chgData name="Hong, Jeong H CPT" userId="bee8b370-8585-4028-990e-d2d80d7b37d6" providerId="ADAL" clId="{A5DFF156-8B73-499D-A650-9B4CDE1B3A5B}" dt="2020-11-12T13:54:54.223" v="414" actId="47"/>
        <pc:sldMkLst>
          <pc:docMk/>
          <pc:sldMk cId="3790331322" sldId="1072"/>
        </pc:sldMkLst>
        <pc:picChg chg="del mod">
          <ac:chgData name="Hong, Jeong H CPT" userId="bee8b370-8585-4028-990e-d2d80d7b37d6" providerId="ADAL" clId="{A5DFF156-8B73-499D-A650-9B4CDE1B3A5B}" dt="2020-11-12T13:54:51.657" v="412" actId="21"/>
          <ac:picMkLst>
            <pc:docMk/>
            <pc:sldMk cId="3790331322" sldId="1072"/>
            <ac:picMk id="5" creationId="{E1CAE78B-CC4D-46AE-BEBC-5373C6BDE872}"/>
          </ac:picMkLst>
        </pc:picChg>
        <pc:picChg chg="del mod">
          <ac:chgData name="Hong, Jeong H CPT" userId="bee8b370-8585-4028-990e-d2d80d7b37d6" providerId="ADAL" clId="{A5DFF156-8B73-499D-A650-9B4CDE1B3A5B}" dt="2020-11-12T13:54:51.657" v="412" actId="21"/>
          <ac:picMkLst>
            <pc:docMk/>
            <pc:sldMk cId="3790331322" sldId="1072"/>
            <ac:picMk id="7" creationId="{8BC8DBBB-2EAE-4B37-B784-14F994698499}"/>
          </ac:picMkLst>
        </pc:picChg>
        <pc:picChg chg="add del mod">
          <ac:chgData name="Hong, Jeong H CPT" userId="bee8b370-8585-4028-990e-d2d80d7b37d6" providerId="ADAL" clId="{A5DFF156-8B73-499D-A650-9B4CDE1B3A5B}" dt="2020-11-12T13:53:41.514" v="367"/>
          <ac:picMkLst>
            <pc:docMk/>
            <pc:sldMk cId="3790331322" sldId="1072"/>
            <ac:picMk id="8" creationId="{45BC4687-F91D-45F1-9924-D293720F5B0A}"/>
          </ac:picMkLst>
        </pc:picChg>
        <pc:picChg chg="del mod">
          <ac:chgData name="Hong, Jeong H CPT" userId="bee8b370-8585-4028-990e-d2d80d7b37d6" providerId="ADAL" clId="{A5DFF156-8B73-499D-A650-9B4CDE1B3A5B}" dt="2020-11-12T13:53:13.025" v="357" actId="478"/>
          <ac:picMkLst>
            <pc:docMk/>
            <pc:sldMk cId="3790331322" sldId="1072"/>
            <ac:picMk id="9" creationId="{4D85642B-AF8D-40E9-B00C-B38848EAFFEF}"/>
          </ac:picMkLst>
        </pc:picChg>
        <pc:picChg chg="del mod">
          <ac:chgData name="Hong, Jeong H CPT" userId="bee8b370-8585-4028-990e-d2d80d7b37d6" providerId="ADAL" clId="{A5DFF156-8B73-499D-A650-9B4CDE1B3A5B}" dt="2020-11-12T13:53:13.428" v="358" actId="478"/>
          <ac:picMkLst>
            <pc:docMk/>
            <pc:sldMk cId="3790331322" sldId="1072"/>
            <ac:picMk id="11" creationId="{9FCE4D52-B4F8-49B7-A5B0-BB538C43184B}"/>
          </ac:picMkLst>
        </pc:picChg>
      </pc:sldChg>
      <pc:sldChg chg="addSp delSp del mod">
        <pc:chgData name="Hong, Jeong H CPT" userId="bee8b370-8585-4028-990e-d2d80d7b37d6" providerId="ADAL" clId="{A5DFF156-8B73-499D-A650-9B4CDE1B3A5B}" dt="2020-11-12T13:31:25.535" v="259" actId="47"/>
        <pc:sldMkLst>
          <pc:docMk/>
          <pc:sldMk cId="1551430578" sldId="1073"/>
        </pc:sldMkLst>
        <pc:picChg chg="add del">
          <ac:chgData name="Hong, Jeong H CPT" userId="bee8b370-8585-4028-990e-d2d80d7b37d6" providerId="ADAL" clId="{A5DFF156-8B73-499D-A650-9B4CDE1B3A5B}" dt="2020-11-12T13:20:20.604" v="219" actId="22"/>
          <ac:picMkLst>
            <pc:docMk/>
            <pc:sldMk cId="1551430578" sldId="1073"/>
            <ac:picMk id="3" creationId="{A9BFEA66-7F53-475B-AA1A-E947BFEB7957}"/>
          </ac:picMkLst>
        </pc:picChg>
      </pc:sldChg>
      <pc:sldChg chg="add del setBg">
        <pc:chgData name="Hong, Jeong H CPT" userId="bee8b370-8585-4028-990e-d2d80d7b37d6" providerId="ADAL" clId="{A5DFF156-8B73-499D-A650-9B4CDE1B3A5B}" dt="2020-11-12T13:20:58.628" v="222"/>
        <pc:sldMkLst>
          <pc:docMk/>
          <pc:sldMk cId="3943124697" sldId="1078"/>
        </pc:sldMkLst>
      </pc:sldChg>
      <pc:sldChg chg="modSp add del ord">
        <pc:chgData name="Hong, Jeong H CPT" userId="bee8b370-8585-4028-990e-d2d80d7b37d6" providerId="ADAL" clId="{A5DFF156-8B73-499D-A650-9B4CDE1B3A5B}" dt="2020-11-19T13:06:15.631" v="1073"/>
        <pc:sldMkLst>
          <pc:docMk/>
          <pc:sldMk cId="336042111" sldId="1079"/>
        </pc:sldMkLst>
        <pc:spChg chg="mod">
          <ac:chgData name="Hong, Jeong H CPT" userId="bee8b370-8585-4028-990e-d2d80d7b37d6" providerId="ADAL" clId="{A5DFF156-8B73-499D-A650-9B4CDE1B3A5B}" dt="2020-11-12T14:01:50.071" v="456" actId="20577"/>
          <ac:spMkLst>
            <pc:docMk/>
            <pc:sldMk cId="336042111" sldId="1079"/>
            <ac:spMk id="5" creationId="{5C62F52F-1BF3-4D24-B1EF-00EA7256BE77}"/>
          </ac:spMkLst>
        </pc:spChg>
      </pc:sldChg>
      <pc:sldChg chg="del">
        <pc:chgData name="Hong, Jeong H CPT" userId="bee8b370-8585-4028-990e-d2d80d7b37d6" providerId="ADAL" clId="{A5DFF156-8B73-499D-A650-9B4CDE1B3A5B}" dt="2020-11-12T13:03:24.583" v="0" actId="47"/>
        <pc:sldMkLst>
          <pc:docMk/>
          <pc:sldMk cId="2137023697" sldId="1079"/>
        </pc:sldMkLst>
      </pc:sldChg>
      <pc:sldChg chg="modSp add del mod">
        <pc:chgData name="Hong, Jeong H CPT" userId="bee8b370-8585-4028-990e-d2d80d7b37d6" providerId="ADAL" clId="{A5DFF156-8B73-499D-A650-9B4CDE1B3A5B}" dt="2020-11-12T13:40:40.950" v="318" actId="20577"/>
        <pc:sldMkLst>
          <pc:docMk/>
          <pc:sldMk cId="876078997" sldId="1082"/>
        </pc:sldMkLst>
        <pc:spChg chg="mod">
          <ac:chgData name="Hong, Jeong H CPT" userId="bee8b370-8585-4028-990e-d2d80d7b37d6" providerId="ADAL" clId="{A5DFF156-8B73-499D-A650-9B4CDE1B3A5B}" dt="2020-11-12T13:40:40.950" v="318" actId="20577"/>
          <ac:spMkLst>
            <pc:docMk/>
            <pc:sldMk cId="876078997" sldId="1082"/>
            <ac:spMk id="5" creationId="{4551E48F-A665-49B4-AE50-9A7EB006AC0E}"/>
          </ac:spMkLst>
        </pc:spChg>
      </pc:sldChg>
      <pc:sldChg chg="add del">
        <pc:chgData name="Hong, Jeong H CPT" userId="bee8b370-8585-4028-990e-d2d80d7b37d6" providerId="ADAL" clId="{A5DFF156-8B73-499D-A650-9B4CDE1B3A5B}" dt="2020-11-12T13:34:52.708" v="270" actId="47"/>
        <pc:sldMkLst>
          <pc:docMk/>
          <pc:sldMk cId="2916319626" sldId="1084"/>
        </pc:sldMkLst>
      </pc:sldChg>
      <pc:sldChg chg="add del">
        <pc:chgData name="Hong, Jeong H CPT" userId="bee8b370-8585-4028-990e-d2d80d7b37d6" providerId="ADAL" clId="{A5DFF156-8B73-499D-A650-9B4CDE1B3A5B}" dt="2020-11-12T13:34:53.523" v="271" actId="47"/>
        <pc:sldMkLst>
          <pc:docMk/>
          <pc:sldMk cId="3013391686" sldId="1085"/>
        </pc:sldMkLst>
      </pc:sldChg>
      <pc:sldChg chg="add del">
        <pc:chgData name="Hong, Jeong H CPT" userId="bee8b370-8585-4028-990e-d2d80d7b37d6" providerId="ADAL" clId="{A5DFF156-8B73-499D-A650-9B4CDE1B3A5B}" dt="2020-11-12T13:35:02.757" v="272" actId="47"/>
        <pc:sldMkLst>
          <pc:docMk/>
          <pc:sldMk cId="582373942" sldId="1086"/>
        </pc:sldMkLst>
      </pc:sldChg>
      <pc:sldChg chg="add del">
        <pc:chgData name="Hong, Jeong H CPT" userId="bee8b370-8585-4028-990e-d2d80d7b37d6" providerId="ADAL" clId="{A5DFF156-8B73-499D-A650-9B4CDE1B3A5B}" dt="2020-11-12T13:30:40.995" v="254" actId="47"/>
        <pc:sldMkLst>
          <pc:docMk/>
          <pc:sldMk cId="1157363342" sldId="1088"/>
        </pc:sldMkLst>
      </pc:sldChg>
      <pc:sldChg chg="add del">
        <pc:chgData name="Hong, Jeong H CPT" userId="bee8b370-8585-4028-990e-d2d80d7b37d6" providerId="ADAL" clId="{A5DFF156-8B73-499D-A650-9B4CDE1B3A5B}" dt="2020-11-12T13:42:32.185" v="327"/>
        <pc:sldMkLst>
          <pc:docMk/>
          <pc:sldMk cId="825921801" sldId="1089"/>
        </pc:sldMkLst>
      </pc:sldChg>
      <pc:sldChg chg="add del">
        <pc:chgData name="Hong, Jeong H CPT" userId="bee8b370-8585-4028-990e-d2d80d7b37d6" providerId="ADAL" clId="{A5DFF156-8B73-499D-A650-9B4CDE1B3A5B}" dt="2020-11-12T13:42:27.074" v="325" actId="2696"/>
        <pc:sldMkLst>
          <pc:docMk/>
          <pc:sldMk cId="1114682371" sldId="1089"/>
        </pc:sldMkLst>
      </pc:sldChg>
      <pc:sldChg chg="add">
        <pc:chgData name="Hong, Jeong H CPT" userId="bee8b370-8585-4028-990e-d2d80d7b37d6" providerId="ADAL" clId="{A5DFF156-8B73-499D-A650-9B4CDE1B3A5B}" dt="2020-11-12T13:42:32.193" v="328"/>
        <pc:sldMkLst>
          <pc:docMk/>
          <pc:sldMk cId="3151800389" sldId="1089"/>
        </pc:sldMkLst>
      </pc:sldChg>
      <pc:sldChg chg="add del ord">
        <pc:chgData name="Hong, Jeong H CPT" userId="bee8b370-8585-4028-990e-d2d80d7b37d6" providerId="ADAL" clId="{A5DFF156-8B73-499D-A650-9B4CDE1B3A5B}" dt="2020-11-19T13:06:29.994" v="1075"/>
        <pc:sldMkLst>
          <pc:docMk/>
          <pc:sldMk cId="1597314540" sldId="1091"/>
        </pc:sldMkLst>
      </pc:sldChg>
      <pc:sldChg chg="del">
        <pc:chgData name="Hong, Jeong H CPT" userId="bee8b370-8585-4028-990e-d2d80d7b37d6" providerId="ADAL" clId="{A5DFF156-8B73-499D-A650-9B4CDE1B3A5B}" dt="2020-11-12T13:13:38.569" v="160" actId="47"/>
        <pc:sldMkLst>
          <pc:docMk/>
          <pc:sldMk cId="980481754" sldId="1092"/>
        </pc:sldMkLst>
      </pc:sldChg>
      <pc:sldChg chg="add del ord">
        <pc:chgData name="Hong, Jeong H CPT" userId="bee8b370-8585-4028-990e-d2d80d7b37d6" providerId="ADAL" clId="{A5DFF156-8B73-499D-A650-9B4CDE1B3A5B}" dt="2020-11-19T13:06:15.631" v="1073"/>
        <pc:sldMkLst>
          <pc:docMk/>
          <pc:sldMk cId="1855885194" sldId="1092"/>
        </pc:sldMkLst>
      </pc:sldChg>
      <pc:sldChg chg="add del ord">
        <pc:chgData name="Hong, Jeong H CPT" userId="bee8b370-8585-4028-990e-d2d80d7b37d6" providerId="ADAL" clId="{A5DFF156-8B73-499D-A650-9B4CDE1B3A5B}" dt="2020-11-19T13:06:29.994" v="1075"/>
        <pc:sldMkLst>
          <pc:docMk/>
          <pc:sldMk cId="4200647130" sldId="1093"/>
        </pc:sldMkLst>
      </pc:sldChg>
      <pc:sldChg chg="add del">
        <pc:chgData name="Hong, Jeong H CPT" userId="bee8b370-8585-4028-990e-d2d80d7b37d6" providerId="ADAL" clId="{A5DFF156-8B73-499D-A650-9B4CDE1B3A5B}" dt="2020-11-12T13:20:58.628" v="222"/>
        <pc:sldMkLst>
          <pc:docMk/>
          <pc:sldMk cId="1673926428" sldId="1095"/>
        </pc:sldMkLst>
      </pc:sldChg>
      <pc:sldChg chg="del">
        <pc:chgData name="Hong, Jeong H CPT" userId="bee8b370-8585-4028-990e-d2d80d7b37d6" providerId="ADAL" clId="{A5DFF156-8B73-499D-A650-9B4CDE1B3A5B}" dt="2020-11-12T13:17:28.180" v="202" actId="47"/>
        <pc:sldMkLst>
          <pc:docMk/>
          <pc:sldMk cId="4235537600" sldId="1095"/>
        </pc:sldMkLst>
      </pc:sldChg>
      <pc:sldChg chg="modSp del mod">
        <pc:chgData name="Hong, Jeong H CPT" userId="bee8b370-8585-4028-990e-d2d80d7b37d6" providerId="ADAL" clId="{A5DFF156-8B73-499D-A650-9B4CDE1B3A5B}" dt="2020-11-19T12:38:32.056" v="1040" actId="47"/>
        <pc:sldMkLst>
          <pc:docMk/>
          <pc:sldMk cId="2444626671" sldId="1096"/>
        </pc:sldMkLst>
        <pc:graphicFrameChg chg="mod">
          <ac:chgData name="Hong, Jeong H CPT" userId="bee8b370-8585-4028-990e-d2d80d7b37d6" providerId="ADAL" clId="{A5DFF156-8B73-499D-A650-9B4CDE1B3A5B}" dt="2020-11-12T14:07:45.995" v="472" actId="14100"/>
          <ac:graphicFrameMkLst>
            <pc:docMk/>
            <pc:sldMk cId="2444626671" sldId="1096"/>
            <ac:graphicFrameMk id="5" creationId="{938E07C8-B3D8-4AD8-952F-45EAC8FF4522}"/>
          </ac:graphicFrameMkLst>
        </pc:graphicFrameChg>
      </pc:sldChg>
      <pc:sldChg chg="addSp delSp modSp add mod ord modAnim">
        <pc:chgData name="Hong, Jeong H CPT" userId="bee8b370-8585-4028-990e-d2d80d7b37d6" providerId="ADAL" clId="{A5DFF156-8B73-499D-A650-9B4CDE1B3A5B}" dt="2020-11-12T13:42:18.646" v="322"/>
        <pc:sldMkLst>
          <pc:docMk/>
          <pc:sldMk cId="471973946" sldId="1097"/>
        </pc:sldMkLst>
        <pc:spChg chg="mod">
          <ac:chgData name="Hong, Jeong H CPT" userId="bee8b370-8585-4028-990e-d2d80d7b37d6" providerId="ADAL" clId="{A5DFF156-8B73-499D-A650-9B4CDE1B3A5B}" dt="2020-11-12T13:29:50.847" v="251" actId="14100"/>
          <ac:spMkLst>
            <pc:docMk/>
            <pc:sldMk cId="471973946" sldId="1097"/>
            <ac:spMk id="5" creationId="{09FFE5E6-854D-4808-9479-EC0B0E0BBA8A}"/>
          </ac:spMkLst>
        </pc:spChg>
        <pc:spChg chg="del">
          <ac:chgData name="Hong, Jeong H CPT" userId="bee8b370-8585-4028-990e-d2d80d7b37d6" providerId="ADAL" clId="{A5DFF156-8B73-499D-A650-9B4CDE1B3A5B}" dt="2020-11-12T13:29:30.531" v="243" actId="478"/>
          <ac:spMkLst>
            <pc:docMk/>
            <pc:sldMk cId="471973946" sldId="1097"/>
            <ac:spMk id="6" creationId="{25EABE77-1C34-4421-8A88-905C5B7703BE}"/>
          </ac:spMkLst>
        </pc:spChg>
        <pc:spChg chg="del mod">
          <ac:chgData name="Hong, Jeong H CPT" userId="bee8b370-8585-4028-990e-d2d80d7b37d6" providerId="ADAL" clId="{A5DFF156-8B73-499D-A650-9B4CDE1B3A5B}" dt="2020-11-12T13:29:56.871" v="253" actId="478"/>
          <ac:spMkLst>
            <pc:docMk/>
            <pc:sldMk cId="471973946" sldId="1097"/>
            <ac:spMk id="8" creationId="{CB0B8567-619D-4462-B662-842A6CC40FE8}"/>
          </ac:spMkLst>
        </pc:spChg>
        <pc:spChg chg="add mod">
          <ac:chgData name="Hong, Jeong H CPT" userId="bee8b370-8585-4028-990e-d2d80d7b37d6" providerId="ADAL" clId="{A5DFF156-8B73-499D-A650-9B4CDE1B3A5B}" dt="2020-11-12T13:29:54.239" v="252" actId="571"/>
          <ac:spMkLst>
            <pc:docMk/>
            <pc:sldMk cId="471973946" sldId="1097"/>
            <ac:spMk id="9" creationId="{2DE6DCB7-6162-4FB3-88D3-C13BE6BEE037}"/>
          </ac:spMkLst>
        </pc:spChg>
        <pc:picChg chg="mod">
          <ac:chgData name="Hong, Jeong H CPT" userId="bee8b370-8585-4028-990e-d2d80d7b37d6" providerId="ADAL" clId="{A5DFF156-8B73-499D-A650-9B4CDE1B3A5B}" dt="2020-11-12T13:29:45.141" v="249" actId="1076"/>
          <ac:picMkLst>
            <pc:docMk/>
            <pc:sldMk cId="471973946" sldId="1097"/>
            <ac:picMk id="3" creationId="{EE3101F5-64ED-491F-85E3-933E6548E35B}"/>
          </ac:picMkLst>
        </pc:picChg>
        <pc:picChg chg="del mod">
          <ac:chgData name="Hong, Jeong H CPT" userId="bee8b370-8585-4028-990e-d2d80d7b37d6" providerId="ADAL" clId="{A5DFF156-8B73-499D-A650-9B4CDE1B3A5B}" dt="2020-11-12T13:29:28.874" v="242" actId="478"/>
          <ac:picMkLst>
            <pc:docMk/>
            <pc:sldMk cId="471973946" sldId="1097"/>
            <ac:picMk id="4" creationId="{5B56E8D2-0274-455C-97A9-4B8F2E5859CC}"/>
          </ac:picMkLst>
        </pc:picChg>
      </pc:sldChg>
      <pc:sldChg chg="modSp add del ord">
        <pc:chgData name="Hong, Jeong H CPT" userId="bee8b370-8585-4028-990e-d2d80d7b37d6" providerId="ADAL" clId="{A5DFF156-8B73-499D-A650-9B4CDE1B3A5B}" dt="2020-11-17T13:05:46.973" v="497" actId="47"/>
        <pc:sldMkLst>
          <pc:docMk/>
          <pc:sldMk cId="1683387493" sldId="1098"/>
        </pc:sldMkLst>
        <pc:graphicFrameChg chg="mod">
          <ac:chgData name="Hong, Jeong H CPT" userId="bee8b370-8585-4028-990e-d2d80d7b37d6" providerId="ADAL" clId="{A5DFF156-8B73-499D-A650-9B4CDE1B3A5B}" dt="2020-11-12T13:18:22.665" v="211" actId="14100"/>
          <ac:graphicFrameMkLst>
            <pc:docMk/>
            <pc:sldMk cId="1683387493" sldId="1098"/>
            <ac:graphicFrameMk id="7" creationId="{6109A2E2-9EE1-465E-B0E2-ECF713BC8938}"/>
          </ac:graphicFrameMkLst>
        </pc:graphicFrameChg>
      </pc:sldChg>
      <pc:sldChg chg="delSp modSp add mod ord delAnim modAnim">
        <pc:chgData name="Hong, Jeong H CPT" userId="bee8b370-8585-4028-990e-d2d80d7b37d6" providerId="ADAL" clId="{A5DFF156-8B73-499D-A650-9B4CDE1B3A5B}" dt="2020-11-12T13:42:18.646" v="322"/>
        <pc:sldMkLst>
          <pc:docMk/>
          <pc:sldMk cId="3648452845" sldId="1099"/>
        </pc:sldMkLst>
        <pc:spChg chg="del">
          <ac:chgData name="Hong, Jeong H CPT" userId="bee8b370-8585-4028-990e-d2d80d7b37d6" providerId="ADAL" clId="{A5DFF156-8B73-499D-A650-9B4CDE1B3A5B}" dt="2020-11-12T13:14:19.171" v="171" actId="478"/>
          <ac:spMkLst>
            <pc:docMk/>
            <pc:sldMk cId="3648452845" sldId="1099"/>
            <ac:spMk id="13" creationId="{A663776C-0A02-4730-AB36-A76576235B1E}"/>
          </ac:spMkLst>
        </pc:spChg>
        <pc:spChg chg="mod">
          <ac:chgData name="Hong, Jeong H CPT" userId="bee8b370-8585-4028-990e-d2d80d7b37d6" providerId="ADAL" clId="{A5DFF156-8B73-499D-A650-9B4CDE1B3A5B}" dt="2020-11-12T13:28:56.217" v="238" actId="1076"/>
          <ac:spMkLst>
            <pc:docMk/>
            <pc:sldMk cId="3648452845" sldId="1099"/>
            <ac:spMk id="14" creationId="{7A85492D-478B-4449-807F-468918899FBD}"/>
          </ac:spMkLst>
        </pc:spChg>
        <pc:spChg chg="del">
          <ac:chgData name="Hong, Jeong H CPT" userId="bee8b370-8585-4028-990e-d2d80d7b37d6" providerId="ADAL" clId="{A5DFF156-8B73-499D-A650-9B4CDE1B3A5B}" dt="2020-11-12T13:14:16.695" v="169" actId="478"/>
          <ac:spMkLst>
            <pc:docMk/>
            <pc:sldMk cId="3648452845" sldId="1099"/>
            <ac:spMk id="16" creationId="{BCAFB3A2-7545-44A2-B14B-F67CAE9779FF}"/>
          </ac:spMkLst>
        </pc:spChg>
        <pc:spChg chg="del">
          <ac:chgData name="Hong, Jeong H CPT" userId="bee8b370-8585-4028-990e-d2d80d7b37d6" providerId="ADAL" clId="{A5DFF156-8B73-499D-A650-9B4CDE1B3A5B}" dt="2020-11-12T13:14:17.950" v="170" actId="478"/>
          <ac:spMkLst>
            <pc:docMk/>
            <pc:sldMk cId="3648452845" sldId="1099"/>
            <ac:spMk id="17" creationId="{2689C10E-321B-450D-821B-BE0F4305B6D6}"/>
          </ac:spMkLst>
        </pc:spChg>
        <pc:picChg chg="mod modCrop">
          <ac:chgData name="Hong, Jeong H CPT" userId="bee8b370-8585-4028-990e-d2d80d7b37d6" providerId="ADAL" clId="{A5DFF156-8B73-499D-A650-9B4CDE1B3A5B}" dt="2020-11-12T13:28:52.712" v="237" actId="1076"/>
          <ac:picMkLst>
            <pc:docMk/>
            <pc:sldMk cId="3648452845" sldId="1099"/>
            <ac:picMk id="9" creationId="{CFD3BEC3-AFA6-49A2-82D5-709B814B85E0}"/>
          </ac:picMkLst>
        </pc:picChg>
      </pc:sldChg>
      <pc:sldChg chg="delSp modSp add mod ord delAnim">
        <pc:chgData name="Hong, Jeong H CPT" userId="bee8b370-8585-4028-990e-d2d80d7b37d6" providerId="ADAL" clId="{A5DFF156-8B73-499D-A650-9B4CDE1B3A5B}" dt="2020-11-12T13:42:18.646" v="322"/>
        <pc:sldMkLst>
          <pc:docMk/>
          <pc:sldMk cId="1931983878" sldId="1100"/>
        </pc:sldMkLst>
        <pc:spChg chg="mod">
          <ac:chgData name="Hong, Jeong H CPT" userId="bee8b370-8585-4028-990e-d2d80d7b37d6" providerId="ADAL" clId="{A5DFF156-8B73-499D-A650-9B4CDE1B3A5B}" dt="2020-11-12T13:40:04.415" v="294" actId="20577"/>
          <ac:spMkLst>
            <pc:docMk/>
            <pc:sldMk cId="1931983878" sldId="1100"/>
            <ac:spMk id="7" creationId="{42E12E58-DAC9-477E-8484-8339AB4B6A14}"/>
          </ac:spMkLst>
        </pc:spChg>
        <pc:spChg chg="mod">
          <ac:chgData name="Hong, Jeong H CPT" userId="bee8b370-8585-4028-990e-d2d80d7b37d6" providerId="ADAL" clId="{A5DFF156-8B73-499D-A650-9B4CDE1B3A5B}" dt="2020-11-12T13:28:34.905" v="234" actId="1076"/>
          <ac:spMkLst>
            <pc:docMk/>
            <pc:sldMk cId="1931983878" sldId="1100"/>
            <ac:spMk id="9" creationId="{81F1A83A-5BEE-4F4D-AE1D-C57F7CFBB54A}"/>
          </ac:spMkLst>
        </pc:spChg>
        <pc:spChg chg="del">
          <ac:chgData name="Hong, Jeong H CPT" userId="bee8b370-8585-4028-990e-d2d80d7b37d6" providerId="ADAL" clId="{A5DFF156-8B73-499D-A650-9B4CDE1B3A5B}" dt="2020-11-12T13:15:37.186" v="187" actId="478"/>
          <ac:spMkLst>
            <pc:docMk/>
            <pc:sldMk cId="1931983878" sldId="1100"/>
            <ac:spMk id="10" creationId="{2BDC303D-20EF-4EE4-9C54-9D1E06AE4EB9}"/>
          </ac:spMkLst>
        </pc:spChg>
        <pc:picChg chg="mod modCrop">
          <ac:chgData name="Hong, Jeong H CPT" userId="bee8b370-8585-4028-990e-d2d80d7b37d6" providerId="ADAL" clId="{A5DFF156-8B73-499D-A650-9B4CDE1B3A5B}" dt="2020-11-12T13:28:18.333" v="229" actId="1076"/>
          <ac:picMkLst>
            <pc:docMk/>
            <pc:sldMk cId="1931983878" sldId="1100"/>
            <ac:picMk id="5" creationId="{C1309371-909D-4848-8B72-C56B2AA2A296}"/>
          </ac:picMkLst>
        </pc:picChg>
      </pc:sldChg>
      <pc:sldChg chg="modSp add del mod ord">
        <pc:chgData name="Hong, Jeong H CPT" userId="bee8b370-8585-4028-990e-d2d80d7b37d6" providerId="ADAL" clId="{A5DFF156-8B73-499D-A650-9B4CDE1B3A5B}" dt="2020-11-19T13:14:07.869" v="1091" actId="47"/>
        <pc:sldMkLst>
          <pc:docMk/>
          <pc:sldMk cId="2856936490" sldId="1101"/>
        </pc:sldMkLst>
        <pc:spChg chg="mod">
          <ac:chgData name="Hong, Jeong H CPT" userId="bee8b370-8585-4028-990e-d2d80d7b37d6" providerId="ADAL" clId="{A5DFF156-8B73-499D-A650-9B4CDE1B3A5B}" dt="2020-11-12T14:03:17.079" v="469" actId="20577"/>
          <ac:spMkLst>
            <pc:docMk/>
            <pc:sldMk cId="2856936490" sldId="1101"/>
            <ac:spMk id="4" creationId="{8508020A-8AFB-4F4C-9A6C-6546A95C0108}"/>
          </ac:spMkLst>
        </pc:spChg>
      </pc:sldChg>
      <pc:sldChg chg="add del">
        <pc:chgData name="Hong, Jeong H CPT" userId="bee8b370-8585-4028-990e-d2d80d7b37d6" providerId="ADAL" clId="{A5DFF156-8B73-499D-A650-9B4CDE1B3A5B}" dt="2020-11-12T13:20:10.032" v="213"/>
        <pc:sldMkLst>
          <pc:docMk/>
          <pc:sldMk cId="248065753" sldId="1102"/>
        </pc:sldMkLst>
      </pc:sldChg>
      <pc:sldChg chg="add del">
        <pc:chgData name="Hong, Jeong H CPT" userId="bee8b370-8585-4028-990e-d2d80d7b37d6" providerId="ADAL" clId="{A5DFF156-8B73-499D-A650-9B4CDE1B3A5B}" dt="2020-11-12T13:34:24.154" v="266" actId="47"/>
        <pc:sldMkLst>
          <pc:docMk/>
          <pc:sldMk cId="1370267269" sldId="1102"/>
        </pc:sldMkLst>
      </pc:sldChg>
      <pc:sldChg chg="add del">
        <pc:chgData name="Hong, Jeong H CPT" userId="bee8b370-8585-4028-990e-d2d80d7b37d6" providerId="ADAL" clId="{A5DFF156-8B73-499D-A650-9B4CDE1B3A5B}" dt="2020-11-12T13:20:58.463" v="221"/>
        <pc:sldMkLst>
          <pc:docMk/>
          <pc:sldMk cId="2970518652" sldId="1102"/>
        </pc:sldMkLst>
      </pc:sldChg>
      <pc:sldChg chg="add del">
        <pc:chgData name="Hong, Jeong H CPT" userId="bee8b370-8585-4028-990e-d2d80d7b37d6" providerId="ADAL" clId="{A5DFF156-8B73-499D-A650-9B4CDE1B3A5B}" dt="2020-11-12T13:30:53.384" v="256" actId="47"/>
        <pc:sldMkLst>
          <pc:docMk/>
          <pc:sldMk cId="2704094958" sldId="1103"/>
        </pc:sldMkLst>
      </pc:sldChg>
      <pc:sldChg chg="add del">
        <pc:chgData name="Hong, Jeong H CPT" userId="bee8b370-8585-4028-990e-d2d80d7b37d6" providerId="ADAL" clId="{A5DFF156-8B73-499D-A650-9B4CDE1B3A5B}" dt="2020-11-12T13:20:58.463" v="221"/>
        <pc:sldMkLst>
          <pc:docMk/>
          <pc:sldMk cId="2798623739" sldId="1103"/>
        </pc:sldMkLst>
      </pc:sldChg>
      <pc:sldChg chg="add del">
        <pc:chgData name="Hong, Jeong H CPT" userId="bee8b370-8585-4028-990e-d2d80d7b37d6" providerId="ADAL" clId="{A5DFF156-8B73-499D-A650-9B4CDE1B3A5B}" dt="2020-11-12T13:20:10.032" v="213"/>
        <pc:sldMkLst>
          <pc:docMk/>
          <pc:sldMk cId="3018665745" sldId="1103"/>
        </pc:sldMkLst>
      </pc:sldChg>
      <pc:sldChg chg="add del">
        <pc:chgData name="Hong, Jeong H CPT" userId="bee8b370-8585-4028-990e-d2d80d7b37d6" providerId="ADAL" clId="{A5DFF156-8B73-499D-A650-9B4CDE1B3A5B}" dt="2020-11-12T13:20:10.032" v="213"/>
        <pc:sldMkLst>
          <pc:docMk/>
          <pc:sldMk cId="302877434" sldId="1104"/>
        </pc:sldMkLst>
      </pc:sldChg>
      <pc:sldChg chg="add del">
        <pc:chgData name="Hong, Jeong H CPT" userId="bee8b370-8585-4028-990e-d2d80d7b37d6" providerId="ADAL" clId="{A5DFF156-8B73-499D-A650-9B4CDE1B3A5B}" dt="2020-11-12T13:30:53.849" v="257" actId="47"/>
        <pc:sldMkLst>
          <pc:docMk/>
          <pc:sldMk cId="1105474717" sldId="1104"/>
        </pc:sldMkLst>
      </pc:sldChg>
      <pc:sldChg chg="add del">
        <pc:chgData name="Hong, Jeong H CPT" userId="bee8b370-8585-4028-990e-d2d80d7b37d6" providerId="ADAL" clId="{A5DFF156-8B73-499D-A650-9B4CDE1B3A5B}" dt="2020-11-12T13:20:58.463" v="221"/>
        <pc:sldMkLst>
          <pc:docMk/>
          <pc:sldMk cId="3763609229" sldId="1104"/>
        </pc:sldMkLst>
      </pc:sldChg>
      <pc:sldChg chg="add del ord">
        <pc:chgData name="Hong, Jeong H CPT" userId="bee8b370-8585-4028-990e-d2d80d7b37d6" providerId="ADAL" clId="{A5DFF156-8B73-499D-A650-9B4CDE1B3A5B}" dt="2020-11-12T13:50:20.508" v="338" actId="47"/>
        <pc:sldMkLst>
          <pc:docMk/>
          <pc:sldMk cId="1098319763" sldId="1105"/>
        </pc:sldMkLst>
      </pc:sldChg>
      <pc:sldChg chg="add del ord">
        <pc:chgData name="Hong, Jeong H CPT" userId="bee8b370-8585-4028-990e-d2d80d7b37d6" providerId="ADAL" clId="{A5DFF156-8B73-499D-A650-9B4CDE1B3A5B}" dt="2020-11-19T13:05:49.069" v="1067"/>
        <pc:sldMkLst>
          <pc:docMk/>
          <pc:sldMk cId="3480820623" sldId="1106"/>
        </pc:sldMkLst>
      </pc:sldChg>
      <pc:sldChg chg="add del ord">
        <pc:chgData name="Hong, Jeong H CPT" userId="bee8b370-8585-4028-990e-d2d80d7b37d6" providerId="ADAL" clId="{A5DFF156-8B73-499D-A650-9B4CDE1B3A5B}" dt="2020-11-19T13:06:29.994" v="1075"/>
        <pc:sldMkLst>
          <pc:docMk/>
          <pc:sldMk cId="1838709671" sldId="1107"/>
        </pc:sldMkLst>
      </pc:sldChg>
      <pc:sldChg chg="add del ord">
        <pc:chgData name="Hong, Jeong H CPT" userId="bee8b370-8585-4028-990e-d2d80d7b37d6" providerId="ADAL" clId="{A5DFF156-8B73-499D-A650-9B4CDE1B3A5B}" dt="2020-11-19T13:05:49.069" v="1067"/>
        <pc:sldMkLst>
          <pc:docMk/>
          <pc:sldMk cId="1174717805" sldId="1108"/>
        </pc:sldMkLst>
      </pc:sldChg>
      <pc:sldChg chg="add del ord">
        <pc:chgData name="Hong, Jeong H CPT" userId="bee8b370-8585-4028-990e-d2d80d7b37d6" providerId="ADAL" clId="{A5DFF156-8B73-499D-A650-9B4CDE1B3A5B}" dt="2020-11-19T13:06:15.631" v="1073"/>
        <pc:sldMkLst>
          <pc:docMk/>
          <pc:sldMk cId="921107154" sldId="1109"/>
        </pc:sldMkLst>
      </pc:sldChg>
      <pc:sldChg chg="modSp add del mod ord">
        <pc:chgData name="Hong, Jeong H CPT" userId="bee8b370-8585-4028-990e-d2d80d7b37d6" providerId="ADAL" clId="{A5DFF156-8B73-499D-A650-9B4CDE1B3A5B}" dt="2020-11-19T13:06:15.631" v="1073"/>
        <pc:sldMkLst>
          <pc:docMk/>
          <pc:sldMk cId="4293062434" sldId="1110"/>
        </pc:sldMkLst>
        <pc:spChg chg="mod">
          <ac:chgData name="Hong, Jeong H CPT" userId="bee8b370-8585-4028-990e-d2d80d7b37d6" providerId="ADAL" clId="{A5DFF156-8B73-499D-A650-9B4CDE1B3A5B}" dt="2020-11-12T14:02:15.508" v="460" actId="20577"/>
          <ac:spMkLst>
            <pc:docMk/>
            <pc:sldMk cId="4293062434" sldId="1110"/>
            <ac:spMk id="5" creationId="{AAF0B354-21BF-4A05-9BCD-33E95667D0E3}"/>
          </ac:spMkLst>
        </pc:spChg>
      </pc:sldChg>
      <pc:sldChg chg="add del ord">
        <pc:chgData name="Hong, Jeong H CPT" userId="bee8b370-8585-4028-990e-d2d80d7b37d6" providerId="ADAL" clId="{A5DFF156-8B73-499D-A650-9B4CDE1B3A5B}" dt="2020-11-19T13:05:49.069" v="1067"/>
        <pc:sldMkLst>
          <pc:docMk/>
          <pc:sldMk cId="570358431" sldId="1111"/>
        </pc:sldMkLst>
      </pc:sldChg>
      <pc:sldChg chg="add del">
        <pc:chgData name="Hong, Jeong H CPT" userId="bee8b370-8585-4028-990e-d2d80d7b37d6" providerId="ADAL" clId="{A5DFF156-8B73-499D-A650-9B4CDE1B3A5B}" dt="2020-11-19T12:32:54.655" v="1036" actId="47"/>
        <pc:sldMkLst>
          <pc:docMk/>
          <pc:sldMk cId="571802751" sldId="1112"/>
        </pc:sldMkLst>
      </pc:sldChg>
      <pc:sldChg chg="add del modAnim">
        <pc:chgData name="Hong, Jeong H CPT" userId="bee8b370-8585-4028-990e-d2d80d7b37d6" providerId="ADAL" clId="{A5DFF156-8B73-499D-A650-9B4CDE1B3A5B}" dt="2020-11-19T13:23:57.290" v="1269"/>
        <pc:sldMkLst>
          <pc:docMk/>
          <pc:sldMk cId="717539919" sldId="1113"/>
        </pc:sldMkLst>
      </pc:sldChg>
      <pc:sldChg chg="add del">
        <pc:chgData name="Hong, Jeong H CPT" userId="bee8b370-8585-4028-990e-d2d80d7b37d6" providerId="ADAL" clId="{A5DFF156-8B73-499D-A650-9B4CDE1B3A5B}" dt="2020-11-12T13:20:58.628" v="222"/>
        <pc:sldMkLst>
          <pc:docMk/>
          <pc:sldMk cId="3150778922" sldId="1114"/>
        </pc:sldMkLst>
      </pc:sldChg>
      <pc:sldChg chg="delSp modSp add del mod">
        <pc:chgData name="Hong, Jeong H CPT" userId="bee8b370-8585-4028-990e-d2d80d7b37d6" providerId="ADAL" clId="{A5DFF156-8B73-499D-A650-9B4CDE1B3A5B}" dt="2020-11-12T13:54:58.432" v="419" actId="47"/>
        <pc:sldMkLst>
          <pc:docMk/>
          <pc:sldMk cId="1232746972" sldId="1115"/>
        </pc:sldMkLst>
        <pc:picChg chg="del">
          <ac:chgData name="Hong, Jeong H CPT" userId="bee8b370-8585-4028-990e-d2d80d7b37d6" providerId="ADAL" clId="{A5DFF156-8B73-499D-A650-9B4CDE1B3A5B}" dt="2020-11-12T13:52:54.095" v="348" actId="478"/>
          <ac:picMkLst>
            <pc:docMk/>
            <pc:sldMk cId="1232746972" sldId="1115"/>
            <ac:picMk id="5" creationId="{E1CAE78B-CC4D-46AE-BEBC-5373C6BDE872}"/>
          </ac:picMkLst>
        </pc:picChg>
        <pc:picChg chg="del">
          <ac:chgData name="Hong, Jeong H CPT" userId="bee8b370-8585-4028-990e-d2d80d7b37d6" providerId="ADAL" clId="{A5DFF156-8B73-499D-A650-9B4CDE1B3A5B}" dt="2020-11-12T13:52:53.696" v="347" actId="478"/>
          <ac:picMkLst>
            <pc:docMk/>
            <pc:sldMk cId="1232746972" sldId="1115"/>
            <ac:picMk id="7" creationId="{8BC8DBBB-2EAE-4B37-B784-14F994698499}"/>
          </ac:picMkLst>
        </pc:picChg>
        <pc:picChg chg="del mod">
          <ac:chgData name="Hong, Jeong H CPT" userId="bee8b370-8585-4028-990e-d2d80d7b37d6" providerId="ADAL" clId="{A5DFF156-8B73-499D-A650-9B4CDE1B3A5B}" dt="2020-11-12T13:54:55.573" v="417" actId="21"/>
          <ac:picMkLst>
            <pc:docMk/>
            <pc:sldMk cId="1232746972" sldId="1115"/>
            <ac:picMk id="9" creationId="{4D85642B-AF8D-40E9-B00C-B38848EAFFEF}"/>
          </ac:picMkLst>
        </pc:picChg>
        <pc:picChg chg="del mod">
          <ac:chgData name="Hong, Jeong H CPT" userId="bee8b370-8585-4028-990e-d2d80d7b37d6" providerId="ADAL" clId="{A5DFF156-8B73-499D-A650-9B4CDE1B3A5B}" dt="2020-11-12T13:54:55.573" v="417" actId="21"/>
          <ac:picMkLst>
            <pc:docMk/>
            <pc:sldMk cId="1232746972" sldId="1115"/>
            <ac:picMk id="11" creationId="{9FCE4D52-B4F8-49B7-A5B0-BB538C43184B}"/>
          </ac:picMkLst>
        </pc:picChg>
      </pc:sldChg>
      <pc:sldChg chg="add del">
        <pc:chgData name="Hong, Jeong H CPT" userId="bee8b370-8585-4028-990e-d2d80d7b37d6" providerId="ADAL" clId="{A5DFF156-8B73-499D-A650-9B4CDE1B3A5B}" dt="2020-11-12T13:31:23.482" v="258" actId="47"/>
        <pc:sldMkLst>
          <pc:docMk/>
          <pc:sldMk cId="2722056788" sldId="1115"/>
        </pc:sldMkLst>
      </pc:sldChg>
      <pc:sldChg chg="addSp delSp modSp add mod ord">
        <pc:chgData name="Hong, Jeong H CPT" userId="bee8b370-8585-4028-990e-d2d80d7b37d6" providerId="ADAL" clId="{A5DFF156-8B73-499D-A650-9B4CDE1B3A5B}" dt="2020-11-19T13:06:09.118" v="1071"/>
        <pc:sldMkLst>
          <pc:docMk/>
          <pc:sldMk cId="55750462" sldId="1116"/>
        </pc:sldMkLst>
        <pc:spChg chg="mod">
          <ac:chgData name="Hong, Jeong H CPT" userId="bee8b370-8585-4028-990e-d2d80d7b37d6" providerId="ADAL" clId="{A5DFF156-8B73-499D-A650-9B4CDE1B3A5B}" dt="2020-11-12T13:54:41.275" v="407" actId="20577"/>
          <ac:spMkLst>
            <pc:docMk/>
            <pc:sldMk cId="55750462" sldId="1116"/>
            <ac:spMk id="4" creationId="{F748662C-5561-4940-843B-A362DD675EE5}"/>
          </ac:spMkLst>
        </pc:spChg>
        <pc:spChg chg="del">
          <ac:chgData name="Hong, Jeong H CPT" userId="bee8b370-8585-4028-990e-d2d80d7b37d6" providerId="ADAL" clId="{A5DFF156-8B73-499D-A650-9B4CDE1B3A5B}" dt="2020-11-12T13:54:43.281" v="408" actId="478"/>
          <ac:spMkLst>
            <pc:docMk/>
            <pc:sldMk cId="55750462" sldId="1116"/>
            <ac:spMk id="5" creationId="{5C62F52F-1BF3-4D24-B1EF-00EA7256BE77}"/>
          </ac:spMkLst>
        </pc:spChg>
        <pc:picChg chg="del">
          <ac:chgData name="Hong, Jeong H CPT" userId="bee8b370-8585-4028-990e-d2d80d7b37d6" providerId="ADAL" clId="{A5DFF156-8B73-499D-A650-9B4CDE1B3A5B}" dt="2020-11-12T13:54:48.167" v="410" actId="478"/>
          <ac:picMkLst>
            <pc:docMk/>
            <pc:sldMk cId="55750462" sldId="1116"/>
            <ac:picMk id="2" creationId="{6398B162-D936-4097-8C38-3D7D15647712}"/>
          </ac:picMkLst>
        </pc:picChg>
        <pc:picChg chg="del">
          <ac:chgData name="Hong, Jeong H CPT" userId="bee8b370-8585-4028-990e-d2d80d7b37d6" providerId="ADAL" clId="{A5DFF156-8B73-499D-A650-9B4CDE1B3A5B}" dt="2020-11-12T13:54:48.167" v="410" actId="478"/>
          <ac:picMkLst>
            <pc:docMk/>
            <pc:sldMk cId="55750462" sldId="1116"/>
            <ac:picMk id="3" creationId="{02977CFD-5641-48BB-8947-859876F02610}"/>
          </ac:picMkLst>
        </pc:picChg>
        <pc:picChg chg="add">
          <ac:chgData name="Hong, Jeong H CPT" userId="bee8b370-8585-4028-990e-d2d80d7b37d6" providerId="ADAL" clId="{A5DFF156-8B73-499D-A650-9B4CDE1B3A5B}" dt="2020-11-12T13:54:52.394" v="413" actId="22"/>
          <ac:picMkLst>
            <pc:docMk/>
            <pc:sldMk cId="55750462" sldId="1116"/>
            <ac:picMk id="7" creationId="{AC08FE6B-AF54-40F8-9045-C7F9088B162B}"/>
          </ac:picMkLst>
        </pc:picChg>
        <pc:picChg chg="add">
          <ac:chgData name="Hong, Jeong H CPT" userId="bee8b370-8585-4028-990e-d2d80d7b37d6" providerId="ADAL" clId="{A5DFF156-8B73-499D-A650-9B4CDE1B3A5B}" dt="2020-11-12T13:54:52.394" v="413" actId="22"/>
          <ac:picMkLst>
            <pc:docMk/>
            <pc:sldMk cId="55750462" sldId="1116"/>
            <ac:picMk id="9" creationId="{2D676FF1-5D88-4122-AA69-2AB191CACD2E}"/>
          </ac:picMkLst>
        </pc:picChg>
      </pc:sldChg>
      <pc:sldChg chg="add del">
        <pc:chgData name="Hong, Jeong H CPT" userId="bee8b370-8585-4028-990e-d2d80d7b37d6" providerId="ADAL" clId="{A5DFF156-8B73-499D-A650-9B4CDE1B3A5B}" dt="2020-11-12T13:54:46.242" v="409" actId="47"/>
        <pc:sldMkLst>
          <pc:docMk/>
          <pc:sldMk cId="214852182" sldId="1117"/>
        </pc:sldMkLst>
      </pc:sldChg>
      <pc:sldChg chg="addSp modSp add mod ord">
        <pc:chgData name="Hong, Jeong H CPT" userId="bee8b370-8585-4028-990e-d2d80d7b37d6" providerId="ADAL" clId="{A5DFF156-8B73-499D-A650-9B4CDE1B3A5B}" dt="2020-11-19T13:06:09.118" v="1071"/>
        <pc:sldMkLst>
          <pc:docMk/>
          <pc:sldMk cId="1972580503" sldId="1117"/>
        </pc:sldMkLst>
        <pc:picChg chg="add">
          <ac:chgData name="Hong, Jeong H CPT" userId="bee8b370-8585-4028-990e-d2d80d7b37d6" providerId="ADAL" clId="{A5DFF156-8B73-499D-A650-9B4CDE1B3A5B}" dt="2020-11-12T13:54:57.363" v="418" actId="22"/>
          <ac:picMkLst>
            <pc:docMk/>
            <pc:sldMk cId="1972580503" sldId="1117"/>
            <ac:picMk id="2" creationId="{B7FD59AD-84AE-4BF4-BA15-A603C9C6F03D}"/>
          </ac:picMkLst>
        </pc:picChg>
        <pc:picChg chg="add mod">
          <ac:chgData name="Hong, Jeong H CPT" userId="bee8b370-8585-4028-990e-d2d80d7b37d6" providerId="ADAL" clId="{A5DFF156-8B73-499D-A650-9B4CDE1B3A5B}" dt="2020-11-12T13:55:02.472" v="420" actId="14100"/>
          <ac:picMkLst>
            <pc:docMk/>
            <pc:sldMk cId="1972580503" sldId="1117"/>
            <ac:picMk id="6" creationId="{CEA619E6-2189-4712-AC39-A19727F141AE}"/>
          </ac:picMkLst>
        </pc:picChg>
      </pc:sldChg>
      <pc:sldChg chg="add del">
        <pc:chgData name="Hong, Jeong H CPT" userId="bee8b370-8585-4028-990e-d2d80d7b37d6" providerId="ADAL" clId="{A5DFF156-8B73-499D-A650-9B4CDE1B3A5B}" dt="2020-11-12T13:54:36.701" v="388"/>
        <pc:sldMkLst>
          <pc:docMk/>
          <pc:sldMk cId="2579133117" sldId="1118"/>
        </pc:sldMkLst>
      </pc:sldChg>
      <pc:sldChg chg="addSp delSp modSp new mod modAnim">
        <pc:chgData name="Hong, Jeong H CPT" userId="bee8b370-8585-4028-990e-d2d80d7b37d6" providerId="ADAL" clId="{A5DFF156-8B73-499D-A650-9B4CDE1B3A5B}" dt="2020-11-19T13:29:36.704" v="1337"/>
        <pc:sldMkLst>
          <pc:docMk/>
          <pc:sldMk cId="3314354109" sldId="1118"/>
        </pc:sldMkLst>
        <pc:spChg chg="del">
          <ac:chgData name="Hong, Jeong H CPT" userId="bee8b370-8585-4028-990e-d2d80d7b37d6" providerId="ADAL" clId="{A5DFF156-8B73-499D-A650-9B4CDE1B3A5B}" dt="2020-11-12T14:31:11.753" v="474" actId="478"/>
          <ac:spMkLst>
            <pc:docMk/>
            <pc:sldMk cId="3314354109" sldId="1118"/>
            <ac:spMk id="2" creationId="{1B983E08-974C-4F03-BFE7-937472D83026}"/>
          </ac:spMkLst>
        </pc:spChg>
        <pc:spChg chg="add mod">
          <ac:chgData name="Hong, Jeong H CPT" userId="bee8b370-8585-4028-990e-d2d80d7b37d6" providerId="ADAL" clId="{A5DFF156-8B73-499D-A650-9B4CDE1B3A5B}" dt="2020-11-19T13:14:36.128" v="1125" actId="1076"/>
          <ac:spMkLst>
            <pc:docMk/>
            <pc:sldMk cId="3314354109" sldId="1118"/>
            <ac:spMk id="2" creationId="{A094C246-1C8D-4461-BB26-0A682D22AF3D}"/>
          </ac:spMkLst>
        </pc:spChg>
        <pc:spChg chg="del">
          <ac:chgData name="Hong, Jeong H CPT" userId="bee8b370-8585-4028-990e-d2d80d7b37d6" providerId="ADAL" clId="{A5DFF156-8B73-499D-A650-9B4CDE1B3A5B}" dt="2020-11-12T14:31:11.753" v="474" actId="478"/>
          <ac:spMkLst>
            <pc:docMk/>
            <pc:sldMk cId="3314354109" sldId="1118"/>
            <ac:spMk id="3" creationId="{1FE9CEA1-1450-4879-BDBC-FE1F2D893E51}"/>
          </ac:spMkLst>
        </pc:spChg>
        <pc:spChg chg="add mod">
          <ac:chgData name="Hong, Jeong H CPT" userId="bee8b370-8585-4028-990e-d2d80d7b37d6" providerId="ADAL" clId="{A5DFF156-8B73-499D-A650-9B4CDE1B3A5B}" dt="2020-11-12T14:32:12.762" v="496" actId="20577"/>
          <ac:spMkLst>
            <pc:docMk/>
            <pc:sldMk cId="3314354109" sldId="1118"/>
            <ac:spMk id="7" creationId="{DF32639B-A4A1-4A23-9032-543DFE5ADF58}"/>
          </ac:spMkLst>
        </pc:spChg>
        <pc:picChg chg="add mod">
          <ac:chgData name="Hong, Jeong H CPT" userId="bee8b370-8585-4028-990e-d2d80d7b37d6" providerId="ADAL" clId="{A5DFF156-8B73-499D-A650-9B4CDE1B3A5B}" dt="2020-11-12T14:32:07.450" v="479" actId="1076"/>
          <ac:picMkLst>
            <pc:docMk/>
            <pc:sldMk cId="3314354109" sldId="1118"/>
            <ac:picMk id="5" creationId="{1F64F2AF-89C1-45B3-80DA-2F1874C8B50A}"/>
          </ac:picMkLst>
        </pc:picChg>
      </pc:sldChg>
      <pc:sldChg chg="addSp delSp modSp add mod modAnim">
        <pc:chgData name="Hong, Jeong H CPT" userId="bee8b370-8585-4028-990e-d2d80d7b37d6" providerId="ADAL" clId="{A5DFF156-8B73-499D-A650-9B4CDE1B3A5B}" dt="2020-11-19T13:28:35.963" v="1336" actId="20577"/>
        <pc:sldMkLst>
          <pc:docMk/>
          <pc:sldMk cId="3606955246" sldId="1119"/>
        </pc:sldMkLst>
        <pc:spChg chg="add mod">
          <ac:chgData name="Hong, Jeong H CPT" userId="bee8b370-8585-4028-990e-d2d80d7b37d6" providerId="ADAL" clId="{A5DFF156-8B73-499D-A650-9B4CDE1B3A5B}" dt="2020-11-18T16:09:21.825" v="543" actId="20577"/>
          <ac:spMkLst>
            <pc:docMk/>
            <pc:sldMk cId="3606955246" sldId="1119"/>
            <ac:spMk id="2" creationId="{11AB7997-27C0-45A3-A2EB-DED6E14C8FBD}"/>
          </ac:spMkLst>
        </pc:spChg>
        <pc:spChg chg="add mod">
          <ac:chgData name="Hong, Jeong H CPT" userId="bee8b370-8585-4028-990e-d2d80d7b37d6" providerId="ADAL" clId="{A5DFF156-8B73-499D-A650-9B4CDE1B3A5B}" dt="2020-11-19T13:28:35.963" v="1336" actId="20577"/>
          <ac:spMkLst>
            <pc:docMk/>
            <pc:sldMk cId="3606955246" sldId="1119"/>
            <ac:spMk id="4" creationId="{8D54AF9C-7222-42C8-8E80-3E0FE7DE8B91}"/>
          </ac:spMkLst>
        </pc:spChg>
        <pc:spChg chg="del mod">
          <ac:chgData name="Hong, Jeong H CPT" userId="bee8b370-8585-4028-990e-d2d80d7b37d6" providerId="ADAL" clId="{A5DFF156-8B73-499D-A650-9B4CDE1B3A5B}" dt="2020-11-18T16:09:00.425" v="509" actId="478"/>
          <ac:spMkLst>
            <pc:docMk/>
            <pc:sldMk cId="3606955246" sldId="1119"/>
            <ac:spMk id="5" creationId="{4551E48F-A665-49B4-AE50-9A7EB006AC0E}"/>
          </ac:spMkLst>
        </pc:spChg>
        <pc:picChg chg="del">
          <ac:chgData name="Hong, Jeong H CPT" userId="bee8b370-8585-4028-990e-d2d80d7b37d6" providerId="ADAL" clId="{A5DFF156-8B73-499D-A650-9B4CDE1B3A5B}" dt="2020-11-18T16:09:00.425" v="509" actId="478"/>
          <ac:picMkLst>
            <pc:docMk/>
            <pc:sldMk cId="3606955246" sldId="1119"/>
            <ac:picMk id="3" creationId="{8AA5F76D-596C-4A4C-BF3D-F9C4DBB9440E}"/>
          </ac:picMkLst>
        </pc:picChg>
      </pc:sldChg>
      <pc:sldChg chg="addSp delSp modSp new mod modAnim">
        <pc:chgData name="Hong, Jeong H CPT" userId="bee8b370-8585-4028-990e-d2d80d7b37d6" providerId="ADAL" clId="{A5DFF156-8B73-499D-A650-9B4CDE1B3A5B}" dt="2020-11-19T13:23:03.963" v="1268" actId="11"/>
        <pc:sldMkLst>
          <pc:docMk/>
          <pc:sldMk cId="155884546" sldId="1120"/>
        </pc:sldMkLst>
        <pc:spChg chg="del">
          <ac:chgData name="Hong, Jeong H CPT" userId="bee8b370-8585-4028-990e-d2d80d7b37d6" providerId="ADAL" clId="{A5DFF156-8B73-499D-A650-9B4CDE1B3A5B}" dt="2020-11-19T13:16:13.753" v="1167" actId="478"/>
          <ac:spMkLst>
            <pc:docMk/>
            <pc:sldMk cId="155884546" sldId="1120"/>
            <ac:spMk id="2" creationId="{1C9FBF41-0B10-43AF-B1B4-B6AB7CF6A769}"/>
          </ac:spMkLst>
        </pc:spChg>
        <pc:spChg chg="del">
          <ac:chgData name="Hong, Jeong H CPT" userId="bee8b370-8585-4028-990e-d2d80d7b37d6" providerId="ADAL" clId="{A5DFF156-8B73-499D-A650-9B4CDE1B3A5B}" dt="2020-11-19T13:16:13.753" v="1167" actId="478"/>
          <ac:spMkLst>
            <pc:docMk/>
            <pc:sldMk cId="155884546" sldId="1120"/>
            <ac:spMk id="3" creationId="{CF076084-F3ED-4A9F-B281-2315CF8761CA}"/>
          </ac:spMkLst>
        </pc:spChg>
        <pc:spChg chg="add mod">
          <ac:chgData name="Hong, Jeong H CPT" userId="bee8b370-8585-4028-990e-d2d80d7b37d6" providerId="ADAL" clId="{A5DFF156-8B73-499D-A650-9B4CDE1B3A5B}" dt="2020-11-19T13:23:03.963" v="1268" actId="11"/>
          <ac:spMkLst>
            <pc:docMk/>
            <pc:sldMk cId="155884546" sldId="1120"/>
            <ac:spMk id="5" creationId="{EAF64E49-1260-47D5-A9B1-6E0D67DD7C48}"/>
          </ac:spMkLst>
        </pc:spChg>
        <pc:spChg chg="add mod">
          <ac:chgData name="Hong, Jeong H CPT" userId="bee8b370-8585-4028-990e-d2d80d7b37d6" providerId="ADAL" clId="{A5DFF156-8B73-499D-A650-9B4CDE1B3A5B}" dt="2020-11-19T13:17:11.842" v="1256" actId="20577"/>
          <ac:spMkLst>
            <pc:docMk/>
            <pc:sldMk cId="155884546" sldId="1120"/>
            <ac:spMk id="6" creationId="{ADE55506-F04D-4647-AF3B-0A5CC0B9AD54}"/>
          </ac:spMkLst>
        </pc:spChg>
      </pc:sldChg>
      <pc:sldChg chg="addSp delSp modSp new del mod ord">
        <pc:chgData name="Hong, Jeong H CPT" userId="bee8b370-8585-4028-990e-d2d80d7b37d6" providerId="ADAL" clId="{A5DFF156-8B73-499D-A650-9B4CDE1B3A5B}" dt="2020-11-19T12:33:23.640" v="1039" actId="47"/>
        <pc:sldMkLst>
          <pc:docMk/>
          <pc:sldMk cId="508090165" sldId="1120"/>
        </pc:sldMkLst>
        <pc:spChg chg="del">
          <ac:chgData name="Hong, Jeong H CPT" userId="bee8b370-8585-4028-990e-d2d80d7b37d6" providerId="ADAL" clId="{A5DFF156-8B73-499D-A650-9B4CDE1B3A5B}" dt="2020-11-19T12:11:53.241" v="1018" actId="478"/>
          <ac:spMkLst>
            <pc:docMk/>
            <pc:sldMk cId="508090165" sldId="1120"/>
            <ac:spMk id="2" creationId="{0D17C4D3-248C-406A-8623-97044A32B5A1}"/>
          </ac:spMkLst>
        </pc:spChg>
        <pc:spChg chg="del">
          <ac:chgData name="Hong, Jeong H CPT" userId="bee8b370-8585-4028-990e-d2d80d7b37d6" providerId="ADAL" clId="{A5DFF156-8B73-499D-A650-9B4CDE1B3A5B}" dt="2020-11-19T12:11:53.241" v="1018" actId="478"/>
          <ac:spMkLst>
            <pc:docMk/>
            <pc:sldMk cId="508090165" sldId="1120"/>
            <ac:spMk id="3" creationId="{52F18D8D-DAE8-4D01-968A-97FD5961F2B3}"/>
          </ac:spMkLst>
        </pc:spChg>
        <pc:picChg chg="add mod modCrop">
          <ac:chgData name="Hong, Jeong H CPT" userId="bee8b370-8585-4028-990e-d2d80d7b37d6" providerId="ADAL" clId="{A5DFF156-8B73-499D-A650-9B4CDE1B3A5B}" dt="2020-11-19T12:12:19.389" v="1026" actId="1076"/>
          <ac:picMkLst>
            <pc:docMk/>
            <pc:sldMk cId="508090165" sldId="1120"/>
            <ac:picMk id="5" creationId="{DD6E8997-6984-4830-AF20-8CBCCB7FFF77}"/>
          </ac:picMkLst>
        </pc:picChg>
      </pc:sldChg>
      <pc:sldMasterChg chg="delSldLayout">
        <pc:chgData name="Hong, Jeong H CPT" userId="bee8b370-8585-4028-990e-d2d80d7b37d6" providerId="ADAL" clId="{A5DFF156-8B73-499D-A650-9B4CDE1B3A5B}" dt="2020-11-19T12:32:54.655" v="1036" actId="47"/>
        <pc:sldMasterMkLst>
          <pc:docMk/>
          <pc:sldMasterMk cId="3120760389" sldId="2147483787"/>
        </pc:sldMasterMkLst>
        <pc:sldLayoutChg chg="del">
          <pc:chgData name="Hong, Jeong H CPT" userId="bee8b370-8585-4028-990e-d2d80d7b37d6" providerId="ADAL" clId="{A5DFF156-8B73-499D-A650-9B4CDE1B3A5B}" dt="2020-11-19T12:32:54.655" v="1036" actId="47"/>
          <pc:sldLayoutMkLst>
            <pc:docMk/>
            <pc:sldMasterMk cId="3120760389" sldId="2147483787"/>
            <pc:sldLayoutMk cId="2495493970" sldId="214748378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C2A391C-68B6-4ED6-9C18-8519D9868BAE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B7EF1BA-127D-403E-8D61-54F9079F5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7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EF1BA-127D-403E-8D61-54F9079F53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67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EF1BA-127D-403E-8D61-54F9079F5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6F7C4E-3043-42BC-A855-4039D9F6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74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57E7-803D-43E6-A6D3-73E6407F7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74FBF-98B0-4823-8FC1-3233D98A9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44AA-46AF-4C16-85D6-5984138D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D4E0-3759-4149-9009-C138BD830B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B25DB-F9A5-4ECA-8BA7-96B8EC92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12753-F12F-4315-AB49-484669C8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58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B0C671D-134B-4B63-9386-7D2B7202DDDC}" type="datetimeFigureOut">
              <a:rPr lang="en-US"/>
              <a:pPr>
                <a:defRPr/>
              </a:pPr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A9C6BBA-20A2-4DE0-9781-6DA967D94B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72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7E59616-31A3-4055-A902-78660EB2EC23}" type="datetimeFigureOut">
              <a:rPr lang="en-US"/>
              <a:pPr>
                <a:defRPr/>
              </a:pPr>
              <a:t>11/19/2020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59A1395-DD03-4C40-B987-93785F8FE5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93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457201"/>
          </a:xfrm>
          <a:prstGeom prst="rect">
            <a:avLst/>
          </a:prstGeom>
        </p:spPr>
        <p:txBody>
          <a:bodyPr anchor="ctr"/>
          <a:lstStyle>
            <a:lvl1pPr>
              <a:defRPr sz="2000" b="1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90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457201"/>
          </a:xfrm>
          <a:prstGeom prst="rect">
            <a:avLst/>
          </a:prstGeom>
        </p:spPr>
        <p:txBody>
          <a:bodyPr anchor="ctr"/>
          <a:lstStyle>
            <a:lvl1pPr>
              <a:defRPr sz="2000" b="1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25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873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572000" y="1143000"/>
            <a:ext cx="0" cy="457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2179638" y="3429000"/>
            <a:ext cx="47545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44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7DBB618-423E-4675-A9F1-D8A96B3AEE8F}" type="datetimeFigureOut">
              <a:rPr lang="en-US"/>
              <a:pPr>
                <a:defRPr/>
              </a:pPr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F9741D8-D1D9-4901-8EE7-D30CCACA36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18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F699DA1-AA40-49DB-98C3-DF0E15823C6D}" type="datetimeFigureOut">
              <a:rPr lang="en-US"/>
              <a:pPr>
                <a:defRPr/>
              </a:pPr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E7E5022-F381-459A-ABAD-6B88A87A1A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95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CAD7867-AAD0-4CB6-B5FC-C8D5889B1437}" type="datetimeFigureOut">
              <a:rPr lang="en-US"/>
              <a:pPr>
                <a:defRPr/>
              </a:pPr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DE092EB-727F-4967-B69E-5EBD3155E3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37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419726C-F65F-48E8-AF12-1E3463D851F9}" type="datetimeFigureOut">
              <a:rPr lang="en-US"/>
              <a:pPr>
                <a:defRPr/>
              </a:pPr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E8C70B2-43DE-424D-BBAD-39763CCB84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6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8BE6-7F14-45C6-AEDD-87D15FF3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E9B2A-6D97-4D59-8ABF-1A7E1389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F4EAA-5C79-4B20-934C-7C24304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D4E0-3759-4149-9009-C138BD830B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06355-1632-4D19-B59D-3F88B35D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E1E4-EB0B-42B4-9921-29D2929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145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37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649C-CCD0-4F96-BFBD-259DE56140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39E5D-09EE-48BC-87B7-A126C9C8FE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911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501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11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393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864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189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9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9DD5C-793F-43BC-98B6-3B549281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D4E0-3759-4149-9009-C138BD830B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71442-0CAC-4559-A710-1AADF653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7A482-573C-48A2-97E6-32C6CADA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270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25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80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708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87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6548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81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57E7-803D-43E6-A6D3-73E6407F7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74FBF-98B0-4823-8FC1-3233D98A9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44AA-46AF-4C16-85D6-5984138D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D4E0-3759-4149-9009-C138BD830B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B25DB-F9A5-4ECA-8BA7-96B8EC92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12753-F12F-4315-AB49-484669C8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13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8BE6-7F14-45C6-AEDD-87D15FF3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E9B2A-6D97-4D59-8ABF-1A7E1389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F4EAA-5C79-4B20-934C-7C24304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D4E0-3759-4149-9009-C138BD830B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06355-1632-4D19-B59D-3F88B35D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E1E4-EB0B-42B4-9921-29D2929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9DD5C-793F-43BC-98B6-3B549281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D4E0-3759-4149-9009-C138BD830B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71442-0CAC-4559-A710-1AADF653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7A482-573C-48A2-97E6-32C6CADA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89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 userDrawn="1"/>
        </p:nvSpPr>
        <p:spPr>
          <a:xfrm>
            <a:off x="0" y="6638925"/>
            <a:ext cx="9144000" cy="219075"/>
          </a:xfrm>
          <a:prstGeom prst="rect">
            <a:avLst/>
          </a:prstGeom>
          <a:solidFill>
            <a:srgbClr val="00B050"/>
          </a:solidFill>
        </p:spPr>
        <p:txBody>
          <a:bodyPr anchor="ctr"/>
          <a:lstStyle>
            <a:lvl1pPr>
              <a:defRPr dirty="0" smtClean="0"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cs typeface="+mn-cs"/>
              </a:rPr>
              <a:t>//UNCLASSFIED//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DF0D5A8-4C9A-4B9E-92B4-6F8AE840BA48}" type="datetimeFigureOut">
              <a:rPr lang="en-US"/>
              <a:pPr>
                <a:defRPr/>
              </a:pPr>
              <a:t>11/19/2020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828C439-542F-4DC6-A0C1-9870B4AFD0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2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24ECEFA-FC61-4C69-9091-0BBB47856101}" type="datetimeFigureOut">
              <a:rPr lang="en-US"/>
              <a:pPr>
                <a:defRPr/>
              </a:pPr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F7F4E7C-4402-4FC9-AAD0-8B6143657E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FD84B1C-8E48-4C67-86F3-B5F38A520735}" type="datetimeFigureOut">
              <a:rPr lang="en-US"/>
              <a:pPr>
                <a:defRPr/>
              </a:pPr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7E0F56C-4A05-45F7-B8A5-4136BCDCDA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tif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552E5-A9AD-4EF2-8588-849EAFF8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A3875-0584-462E-92D9-E9F4858E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0FA3-07F8-438C-88AE-E1F1EEE15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532FF-5479-4862-8202-8A2EE1E17C08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C5597-AC2A-46CC-B52D-BD0363D60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9F7E0-D981-45F4-A92E-4C4F2963C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488FF-88BF-462A-9B34-18415E32AA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Template ART.tif">
            <a:extLst>
              <a:ext uri="{FF2B5EF4-FFF2-40B4-BE49-F238E27FC236}">
                <a16:creationId xmlns:a16="http://schemas.microsoft.com/office/drawing/2014/main" id="{C6D6E7F3-BADB-4210-840D-672E25725FE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1149096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3D75E3EB-C56A-43A9-BD5E-6864C6BC4A6F}"/>
              </a:ext>
            </a:extLst>
          </p:cNvPr>
          <p:cNvSpPr/>
          <p:nvPr userDrawn="1"/>
        </p:nvSpPr>
        <p:spPr>
          <a:xfrm>
            <a:off x="916781" y="997744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74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7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552E5-A9AD-4EF2-8588-849EAFF8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A3875-0584-462E-92D9-E9F4858E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0FA3-07F8-438C-88AE-E1F1EEE15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532FF-5479-4862-8202-8A2EE1E17C08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C5597-AC2A-46CC-B52D-BD0363D60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9F7E0-D981-45F4-A92E-4C4F2963C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488FF-88BF-462A-9B34-18415E32AA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Template ART.tif">
            <a:extLst>
              <a:ext uri="{FF2B5EF4-FFF2-40B4-BE49-F238E27FC236}">
                <a16:creationId xmlns:a16="http://schemas.microsoft.com/office/drawing/2014/main" id="{C6D6E7F3-BADB-4210-840D-672E25725FE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1149096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3D75E3EB-C56A-43A9-BD5E-6864C6BC4A6F}"/>
              </a:ext>
            </a:extLst>
          </p:cNvPr>
          <p:cNvSpPr/>
          <p:nvPr userDrawn="1"/>
        </p:nvSpPr>
        <p:spPr>
          <a:xfrm>
            <a:off x="916781" y="997744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9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>
          <a:xfrm>
            <a:off x="0" y="6767513"/>
            <a:ext cx="9144000" cy="92075"/>
          </a:xfrm>
          <a:prstGeom prst="rect">
            <a:avLst/>
          </a:prstGeom>
          <a:solidFill>
            <a:srgbClr val="00B050"/>
          </a:solidFill>
        </p:spPr>
        <p:txBody>
          <a:bodyPr anchor="ctr"/>
          <a:lstStyle>
            <a:lvl1pPr>
              <a:defRPr dirty="0" smtClean="0"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solidFill>
                  <a:schemeClr val="tx1"/>
                </a:solidFill>
                <a:latin typeface="+mn-lt"/>
                <a:cs typeface="Arial" pitchFamily="34" charset="0"/>
              </a:rPr>
              <a:t>UNCLASSIFIED//FOUO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0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5" y="0"/>
            <a:ext cx="45083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85" y="0"/>
            <a:ext cx="45083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344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3649C-CCD0-4F96-BFBD-259DE56140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39E5D-09EE-48BC-87B7-A126C9C8FE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E:\NMC PPT\BMC-ppt-Banner 2.jp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rgbClr val="0066FF">
                <a:tint val="45000"/>
                <a:satMod val="400000"/>
              </a:srgbClr>
            </a:duotone>
          </a:blip>
          <a:srcRect l="13570" r="16470" b="8438"/>
          <a:stretch>
            <a:fillRect/>
          </a:stretch>
        </p:blipFill>
        <p:spPr bwMode="auto">
          <a:xfrm>
            <a:off x="4431473" y="-94879"/>
            <a:ext cx="4788729" cy="836749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8" name="Picture 2" descr="E:\NMC PPT\BMC-ppt-Banner 2.jp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rgbClr val="0066FF">
                <a:tint val="45000"/>
                <a:satMod val="400000"/>
              </a:srgbClr>
            </a:duotone>
          </a:blip>
          <a:srcRect l="13570" r="18487" b="8438"/>
          <a:stretch>
            <a:fillRect/>
          </a:stretch>
        </p:blipFill>
        <p:spPr bwMode="auto">
          <a:xfrm flipH="1">
            <a:off x="-76200" y="-94876"/>
            <a:ext cx="4650710" cy="83674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9" name="그림 36" descr="un-flag copy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04629" y="5395"/>
            <a:ext cx="601283" cy="598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5" descr="Picture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7845" y="60402"/>
            <a:ext cx="1038103" cy="495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0" y="672860"/>
            <a:ext cx="9144000" cy="8628"/>
          </a:xfrm>
          <a:prstGeom prst="line">
            <a:avLst/>
          </a:prstGeom>
          <a:ln w="5715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-29349"/>
            <a:ext cx="2209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12076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90" r:id="rId2"/>
  </p:sldLayoutIdLst>
  <p:hf hdr="0" ftr="0" dt="0"/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9020-E5E8-4489-B255-DBB097110EC6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D6125-9DE5-486E-A8B6-2ADFB62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20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108E634-CB2A-4883-BC32-35FD20223D17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LSN 27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E7447C-2170-49DE-A484-E206654F8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92898"/>
              </p:ext>
            </p:extLst>
          </p:nvPr>
        </p:nvGraphicFramePr>
        <p:xfrm>
          <a:off x="0" y="1356359"/>
          <a:ext cx="3701988" cy="331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988">
                  <a:extLst>
                    <a:ext uri="{9D8B030D-6E8A-4147-A177-3AD203B41FA5}">
                      <a16:colId xmlns:a16="http://schemas.microsoft.com/office/drawing/2014/main" val="408204456"/>
                    </a:ext>
                  </a:extLst>
                </a:gridCol>
              </a:tblGrid>
              <a:tr h="379137">
                <a:tc>
                  <a:txBody>
                    <a:bodyPr/>
                    <a:lstStyle/>
                    <a:p>
                      <a:r>
                        <a:rPr lang="en-US" sz="1000" b="1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 Class: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62707"/>
                  </a:ext>
                </a:extLst>
              </a:tr>
              <a:tr h="854161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WPR #3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939691"/>
                  </a:ext>
                </a:extLst>
              </a:tr>
              <a:tr h="379137">
                <a:tc>
                  <a:txBody>
                    <a:bodyPr/>
                    <a:lstStyle/>
                    <a:p>
                      <a:r>
                        <a:rPr lang="en-US" sz="1000" b="1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Today’s Class: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22474"/>
                  </a:ext>
                </a:extLst>
              </a:tr>
              <a:tr h="853057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Sustainment, Command &amp; Signal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42828"/>
                  </a:ext>
                </a:extLst>
              </a:tr>
              <a:tr h="379137">
                <a:tc>
                  <a:txBody>
                    <a:bodyPr/>
                    <a:lstStyle/>
                    <a:p>
                      <a:r>
                        <a:rPr lang="en-US" sz="1000" b="1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 Class: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2354"/>
                  </a:ext>
                </a:extLst>
              </a:tr>
              <a:tr h="47448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WPR #4 OPORD Briefs until 02 DEC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05707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D0E839B-851E-4230-92FA-63D0FFE93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7" t="19906" r="14122" b="20644"/>
          <a:stretch/>
        </p:blipFill>
        <p:spPr>
          <a:xfrm>
            <a:off x="3800558" y="2055410"/>
            <a:ext cx="5236522" cy="1921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FD9CAF-C9CF-44A8-8337-551EAA4B5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081857"/>
              </p:ext>
            </p:extLst>
          </p:nvPr>
        </p:nvGraphicFramePr>
        <p:xfrm>
          <a:off x="0" y="5297614"/>
          <a:ext cx="9144000" cy="1560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2159386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18366534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740756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522393325"/>
                    </a:ext>
                  </a:extLst>
                </a:gridCol>
              </a:tblGrid>
              <a:tr h="34675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LSN 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LSN 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846398"/>
                  </a:ext>
                </a:extLst>
              </a:tr>
              <a:tr h="1213634">
                <a:tc>
                  <a:txBody>
                    <a:bodyPr/>
                    <a:lstStyle/>
                    <a:p>
                      <a:pPr 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Sustainment</a:t>
                      </a:r>
                    </a:p>
                    <a:p>
                      <a:pPr algn="ctr"/>
                      <a:endParaRPr lang="en-US" sz="1000" b="0" u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Command &amp; Signal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ISO WPR #4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Platoon OPORD Briefs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Drop ISO WPR #4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Platoon OPORD Briefs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“Why We Fight”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Course LOA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3150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21300FE-F181-4FEE-8E75-C37B53AB101B}"/>
              </a:ext>
            </a:extLst>
          </p:cNvPr>
          <p:cNvSpPr/>
          <p:nvPr/>
        </p:nvSpPr>
        <p:spPr>
          <a:xfrm>
            <a:off x="0" y="5297614"/>
            <a:ext cx="2286000" cy="15603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596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E5CEC3-43A5-4840-8AD1-402674094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6" t="46695" r="9406"/>
          <a:stretch/>
        </p:blipFill>
        <p:spPr>
          <a:xfrm>
            <a:off x="526648" y="2424923"/>
            <a:ext cx="8090703" cy="20081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8EA8F0E-47B4-4A0D-A152-09290D88F362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Sustainment Considerations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“1-3-5-M-M”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3990AF-BC4F-4CCE-AAFF-1B01F1A26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276" y="4860914"/>
            <a:ext cx="1287075" cy="1679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4717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74026E-51E0-4CD3-8502-D5EDE62F6E2D}"/>
              </a:ext>
            </a:extLst>
          </p:cNvPr>
          <p:cNvGrpSpPr/>
          <p:nvPr/>
        </p:nvGrpSpPr>
        <p:grpSpPr>
          <a:xfrm>
            <a:off x="526648" y="2022623"/>
            <a:ext cx="8090703" cy="2812753"/>
            <a:chOff x="1053296" y="2268638"/>
            <a:chExt cx="4155311" cy="14626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73F9F6-DFF8-4E5D-BE4A-295017A2D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96" t="70055" r="3117" b="3337"/>
            <a:stretch/>
          </p:blipFill>
          <p:spPr>
            <a:xfrm>
              <a:off x="1053296" y="2268638"/>
              <a:ext cx="4155310" cy="10100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E5CEC3-43A5-4840-8AD1-402674094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16" t="19136" r="9406" b="57759"/>
            <a:stretch/>
          </p:blipFill>
          <p:spPr>
            <a:xfrm>
              <a:off x="1053296" y="3278681"/>
              <a:ext cx="4155311" cy="45263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C8EA8F0E-47B4-4A0D-A152-09290D88F362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Sustainment Considerations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“1-3-5-M-M”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4D299F-7919-4560-819A-555E2947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276" y="4860914"/>
            <a:ext cx="1287075" cy="1679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35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2460" y="0"/>
            <a:ext cx="4648200" cy="89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Sustainment Planning</a:t>
            </a:r>
            <a:endParaRPr lang="en-US" sz="20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872058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Quantities.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what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quantities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will this support be required?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emergency resupply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required during the battle?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this operation require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pre-stocked supplies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Threat.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composition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disposition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capabilities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the expected enemy threat? How will these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affect sustainment plan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during execution?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and when will the expected contact occur?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are the platoon’s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expected casualties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vehicle losses based on the nature and location of expected contact?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impact will the enemy’s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special weapons capabilities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(such as CBRN) have on the battle and on expected sustainment requirements?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EPWs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expected, and where?</a:t>
            </a:r>
          </a:p>
        </p:txBody>
      </p:sp>
    </p:spTree>
    <p:extLst>
      <p:ext uri="{BB962C8B-B14F-4D97-AF65-F5344CB8AC3E}">
        <p14:creationId xmlns:p14="http://schemas.microsoft.com/office/powerpoint/2010/main" val="99795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2460" y="0"/>
            <a:ext cx="4648200" cy="89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Sustainment Planning</a:t>
            </a:r>
            <a:endParaRPr lang="en-US" sz="20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512666"/>
            <a:ext cx="9144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Terrain and Weather.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will terrain and weather affect sustainment plan during the battle?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platoon’s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vehicle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casualty evacuation routes?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ground will provide the best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CCPs?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are the company’s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dirty routes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evacuating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contaminated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personnel, vehicles, and equipment?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and location.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will the platoon need sustainment?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Based on the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nature and location of expected contact,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are the best sites for the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CCP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will the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EPW collection points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located?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section has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emergency resupply?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section has priority for emergency Class III resupply?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lulls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battle permit support elements to conduct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resupply operations in relative safety?</a:t>
            </a:r>
          </a:p>
        </p:txBody>
      </p:sp>
    </p:spTree>
    <p:extLst>
      <p:ext uri="{BB962C8B-B14F-4D97-AF65-F5344CB8AC3E}">
        <p14:creationId xmlns:p14="http://schemas.microsoft.com/office/powerpoint/2010/main" val="282007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48662C-5561-4940-843B-A362DD675EE5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Water 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8FE6B-AF54-40F8-9045-C7F9088B1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" y="1033272"/>
            <a:ext cx="4499438" cy="5824728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676FF1-5D88-4122-AA69-2AB191CAC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06" y="989564"/>
            <a:ext cx="4176793" cy="5824728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5750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48662C-5561-4940-843B-A362DD675EE5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Water Consumption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D59AD-84AE-4BF4-BA15-A603C9C6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52" y="1069848"/>
            <a:ext cx="3847337" cy="559612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619E6-2189-4712-AC39-A19727F14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0" y="1097840"/>
            <a:ext cx="3847337" cy="5673073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7258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5F76D-596C-4A4C-BF3D-F9C4DBB9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6362" y="1857375"/>
            <a:ext cx="6391275" cy="38290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51E48F-A665-49B4-AE50-9A7EB006AC0E}"/>
              </a:ext>
            </a:extLst>
          </p:cNvPr>
          <p:cNvSpPr/>
          <p:nvPr/>
        </p:nvSpPr>
        <p:spPr>
          <a:xfrm>
            <a:off x="3161202" y="2894737"/>
            <a:ext cx="2821606" cy="1446550"/>
          </a:xfrm>
          <a:prstGeom prst="rect">
            <a:avLst/>
          </a:prstGeom>
          <a:solidFill>
            <a:srgbClr val="FFFF00">
              <a:alpha val="50000"/>
            </a:srgbClr>
          </a:solidFill>
          <a:ln w="28575">
            <a:solidFill>
              <a:srgbClr val="DB4545"/>
            </a:solidFill>
          </a:ln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Phase Line: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Medical</a:t>
            </a:r>
            <a:endParaRPr kumimoji="0" lang="en-US" sz="4400" b="1" i="0" u="none" strike="noStrike" kern="1200" cap="none" spc="0" normalizeH="0" baseline="0" noProof="0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DB4545"/>
              </a:solidFill>
              <a:effectLst>
                <a:outerShdw blurRad="12700" dist="38100" dir="2700000" algn="tl" rotWithShape="0">
                  <a:srgbClr val="4BACC6">
                    <a:lumMod val="60000"/>
                    <a:lumOff val="40000"/>
                  </a:srgbClr>
                </a:outerShdw>
              </a:effectLst>
              <a:highlight>
                <a:srgbClr val="00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88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48662C-5561-4940-843B-A362DD675EE5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Sustainment Considerations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Medical Support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2F52F-1BF3-4D24-B1EF-00EA7256BE77}"/>
              </a:ext>
            </a:extLst>
          </p:cNvPr>
          <p:cNvSpPr/>
          <p:nvPr/>
        </p:nvSpPr>
        <p:spPr>
          <a:xfrm>
            <a:off x="241300" y="1257300"/>
            <a:ext cx="8661400" cy="5397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Levels of treatment: Role 1 and beyond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CASEVAC vs. MEDEVAC?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Casualty collection points (CCP) (</a:t>
            </a:r>
            <a:r>
              <a:rPr lang="en-US" sz="2400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Terrain Analysis)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Prevention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C492D-BB35-4D86-BF35-9E6F8653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547905"/>
            <a:ext cx="6527800" cy="4106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BCAE6-AE90-43CD-A6E1-B30DD513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433605"/>
            <a:ext cx="5727700" cy="40845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27FBF59-3264-4908-879B-EF8B96507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9" r="23111"/>
          <a:stretch/>
        </p:blipFill>
        <p:spPr bwMode="auto">
          <a:xfrm>
            <a:off x="6466240" y="2833631"/>
            <a:ext cx="1838430" cy="35354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oxycycline">
            <a:extLst>
              <a:ext uri="{FF2B5EF4-FFF2-40B4-BE49-F238E27FC236}">
                <a16:creationId xmlns:a16="http://schemas.microsoft.com/office/drawing/2014/main" id="{244151A5-46B3-4C54-9C6C-44CFB77C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30" y="3205835"/>
            <a:ext cx="4671340" cy="30891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4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5F76D-596C-4A4C-BF3D-F9C4DBB9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6362" y="1857375"/>
            <a:ext cx="6391275" cy="38290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51E48F-A665-49B4-AE50-9A7EB006AC0E}"/>
              </a:ext>
            </a:extLst>
          </p:cNvPr>
          <p:cNvSpPr/>
          <p:nvPr/>
        </p:nvSpPr>
        <p:spPr>
          <a:xfrm>
            <a:off x="2937231" y="2894737"/>
            <a:ext cx="3269548" cy="1446550"/>
          </a:xfrm>
          <a:prstGeom prst="rect">
            <a:avLst/>
          </a:prstGeom>
          <a:solidFill>
            <a:srgbClr val="FFFF00">
              <a:alpha val="50000"/>
            </a:srgbClr>
          </a:solidFill>
          <a:ln w="28575">
            <a:solidFill>
              <a:srgbClr val="DB4545"/>
            </a:solidFill>
          </a:ln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Phase Line: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Maintenance</a:t>
            </a:r>
            <a:endParaRPr kumimoji="0" lang="en-US" sz="4400" b="1" i="0" u="none" strike="noStrike" kern="1200" cap="none" spc="0" normalizeH="0" baseline="0" noProof="0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DB4545"/>
              </a:solidFill>
              <a:effectLst>
                <a:outerShdw blurRad="12700" dist="38100" dir="2700000" algn="tl" rotWithShape="0">
                  <a:srgbClr val="4BACC6">
                    <a:lumMod val="60000"/>
                    <a:lumOff val="40000"/>
                  </a:srgbClr>
                </a:outerShdw>
              </a:effectLst>
              <a:highlight>
                <a:srgbClr val="00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10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749D2A-93A3-4AF5-A575-C1E0BC7AF9B0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Maintenance Operations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0B354-21BF-4A05-9BCD-33E95667D0E3}"/>
              </a:ext>
            </a:extLst>
          </p:cNvPr>
          <p:cNvSpPr/>
          <p:nvPr/>
        </p:nvSpPr>
        <p:spPr>
          <a:xfrm>
            <a:off x="-1" y="1257052"/>
            <a:ext cx="8661400" cy="2701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Field Maintenance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Preventative maintenance, checks, and services (PMCS)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Forward maintenance teams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“You break it, you fix it.”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What’s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going to break,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you going to fix it with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parts, and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Sustainment Maintenance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“You break it, but you can’t fix it.”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Someone else has to fix it for you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Was this an accident or negligence? Discipline to prevent both!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46B84-0B9B-4574-90F1-B2462A5FC554}"/>
              </a:ext>
            </a:extLst>
          </p:cNvPr>
          <p:cNvSpPr/>
          <p:nvPr/>
        </p:nvSpPr>
        <p:spPr>
          <a:xfrm>
            <a:off x="-1370" y="1271397"/>
            <a:ext cx="9144000" cy="27417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ADCD90-2D67-4B96-B1F7-229F6F63F4A6}"/>
              </a:ext>
            </a:extLst>
          </p:cNvPr>
          <p:cNvSpPr/>
          <p:nvPr/>
        </p:nvSpPr>
        <p:spPr>
          <a:xfrm>
            <a:off x="7486650" y="3545859"/>
            <a:ext cx="1657350" cy="4672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MS200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DB977F-ECC0-464A-A523-3A881223F9D5}"/>
              </a:ext>
            </a:extLst>
          </p:cNvPr>
          <p:cNvSpPr/>
          <p:nvPr/>
        </p:nvSpPr>
        <p:spPr>
          <a:xfrm>
            <a:off x="8611866" y="126032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 Arial"/>
                <a:ea typeface="+mn-ea"/>
                <a:cs typeface="+mn-cs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42930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DEAB4B4-54E4-4232-833D-FDC8E9F3A302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Today’s Target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5CA26-2797-4B8E-9C86-31DD4261E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45730"/>
            <a:ext cx="9144000" cy="38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56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5F76D-596C-4A4C-BF3D-F9C4DBB9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6362" y="1857375"/>
            <a:ext cx="6391275" cy="38290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51E48F-A665-49B4-AE50-9A7EB006AC0E}"/>
              </a:ext>
            </a:extLst>
          </p:cNvPr>
          <p:cNvSpPr/>
          <p:nvPr/>
        </p:nvSpPr>
        <p:spPr>
          <a:xfrm>
            <a:off x="3161202" y="2894737"/>
            <a:ext cx="2821606" cy="1446550"/>
          </a:xfrm>
          <a:prstGeom prst="rect">
            <a:avLst/>
          </a:prstGeom>
          <a:solidFill>
            <a:srgbClr val="FFFF00">
              <a:alpha val="50000"/>
            </a:srgbClr>
          </a:solidFill>
          <a:ln w="28575">
            <a:solidFill>
              <a:srgbClr val="DB4545"/>
            </a:solidFill>
          </a:ln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Phase Line: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Resupply</a:t>
            </a:r>
            <a:endParaRPr kumimoji="0" lang="en-US" sz="4400" b="1" i="0" u="none" strike="noStrike" kern="1200" cap="none" spc="0" normalizeH="0" baseline="0" noProof="0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DB4545"/>
              </a:solidFill>
              <a:effectLst>
                <a:outerShdw blurRad="12700" dist="38100" dir="2700000" algn="tl" rotWithShape="0">
                  <a:srgbClr val="4BACC6">
                    <a:lumMod val="60000"/>
                    <a:lumOff val="40000"/>
                  </a:srgbClr>
                </a:outerShdw>
              </a:effectLst>
              <a:highlight>
                <a:srgbClr val="00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31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749D2A-93A3-4AF5-A575-C1E0BC7AF9B0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Resupply Operations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0B354-21BF-4A05-9BCD-33E95667D0E3}"/>
              </a:ext>
            </a:extLst>
          </p:cNvPr>
          <p:cNvSpPr/>
          <p:nvPr/>
        </p:nvSpPr>
        <p:spPr>
          <a:xfrm>
            <a:off x="241300" y="2334623"/>
            <a:ext cx="8661400" cy="2701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Routine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“1-3-5-M-M” as a tool, but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classes of supply as required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Logistics Package (LOGPAC) convoy to Logistics Release Point (LRP)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Emergency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Pre-stock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46B84-0B9B-4574-90F1-B2462A5FC554}"/>
              </a:ext>
            </a:extLst>
          </p:cNvPr>
          <p:cNvSpPr/>
          <p:nvPr/>
        </p:nvSpPr>
        <p:spPr>
          <a:xfrm>
            <a:off x="-1" y="2359528"/>
            <a:ext cx="9144000" cy="225877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ADCD90-2D67-4B96-B1F7-229F6F63F4A6}"/>
              </a:ext>
            </a:extLst>
          </p:cNvPr>
          <p:cNvSpPr/>
          <p:nvPr/>
        </p:nvSpPr>
        <p:spPr>
          <a:xfrm>
            <a:off x="7366000" y="4013114"/>
            <a:ext cx="1657350" cy="4672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MS200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09C37C-6DF2-4AED-8D16-893F6751621E}"/>
              </a:ext>
            </a:extLst>
          </p:cNvPr>
          <p:cNvSpPr/>
          <p:nvPr/>
        </p:nvSpPr>
        <p:spPr>
          <a:xfrm>
            <a:off x="8611866" y="126032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 Arial"/>
                <a:ea typeface="+mn-ea"/>
                <a:cs typeface="+mn-cs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420064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402CD5-F6A6-4D2A-9BC9-E56C8902428A}"/>
              </a:ext>
            </a:extLst>
          </p:cNvPr>
          <p:cNvSpPr/>
          <p:nvPr/>
        </p:nvSpPr>
        <p:spPr>
          <a:xfrm>
            <a:off x="0" y="5835046"/>
            <a:ext cx="9143999" cy="47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are advantages &amp; disadvantages?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makes the most sense for your mission?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4BEF4-32DF-40CA-A006-D61E66C9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197"/>
            <a:ext cx="2539748" cy="2792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51DE9-CC38-4E3D-A3E9-F65CA5B8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937" y="2439196"/>
            <a:ext cx="2657374" cy="2767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2118F-CB3E-4DAE-B4BC-11D62664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183" y="2439196"/>
            <a:ext cx="3735816" cy="27674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3D6FAFF-C00F-4E6F-AEF6-7499F3E7E199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Resupply Methods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E26F7B-F0C3-405E-B131-C20EF36D48CD}"/>
              </a:ext>
            </a:extLst>
          </p:cNvPr>
          <p:cNvSpPr/>
          <p:nvPr/>
        </p:nvSpPr>
        <p:spPr>
          <a:xfrm>
            <a:off x="82832" y="1916730"/>
            <a:ext cx="2374084" cy="47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Service Station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353A5D-750D-47DE-9376-299789873ADD}"/>
              </a:ext>
            </a:extLst>
          </p:cNvPr>
          <p:cNvSpPr/>
          <p:nvPr/>
        </p:nvSpPr>
        <p:spPr>
          <a:xfrm>
            <a:off x="2833582" y="1916730"/>
            <a:ext cx="2374084" cy="47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Tailgate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DF1694-4A4A-4CEE-A4FC-33B9F52B2037}"/>
              </a:ext>
            </a:extLst>
          </p:cNvPr>
          <p:cNvSpPr/>
          <p:nvPr/>
        </p:nvSpPr>
        <p:spPr>
          <a:xfrm>
            <a:off x="6089049" y="1916730"/>
            <a:ext cx="2374084" cy="47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In-position</a:t>
            </a:r>
          </a:p>
        </p:txBody>
      </p:sp>
    </p:spTree>
    <p:extLst>
      <p:ext uri="{BB962C8B-B14F-4D97-AF65-F5344CB8AC3E}">
        <p14:creationId xmlns:p14="http://schemas.microsoft.com/office/powerpoint/2010/main" val="18387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854AEC-FBFD-4AB7-98A2-F8794F22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1" y="1193798"/>
            <a:ext cx="8840391" cy="54014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D53AF1-2C79-4ADA-AC61-91A0BBB86BBA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Operational Environment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highlight>
                  <a:srgbClr val="FFFF00"/>
                </a:highlight>
                <a:latin typeface="Arial" pitchFamily="34" charset="0"/>
                <a:cs typeface="Arial" pitchFamily="34" charset="0"/>
              </a:rPr>
              <a:t>“West Point”</a:t>
            </a:r>
          </a:p>
        </p:txBody>
      </p:sp>
    </p:spTree>
    <p:extLst>
      <p:ext uri="{BB962C8B-B14F-4D97-AF65-F5344CB8AC3E}">
        <p14:creationId xmlns:p14="http://schemas.microsoft.com/office/powerpoint/2010/main" val="4221132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CE07E-DFC6-4C68-8F6B-9CD62F813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28"/>
          <a:stretch/>
        </p:blipFill>
        <p:spPr>
          <a:xfrm>
            <a:off x="166288" y="1193800"/>
            <a:ext cx="4343402" cy="2628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3AC12-9839-4E18-BD6F-4392D241A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3"/>
          <a:stretch/>
        </p:blipFill>
        <p:spPr>
          <a:xfrm>
            <a:off x="163909" y="3967335"/>
            <a:ext cx="4345780" cy="2630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17A20-F387-4C8C-B7BD-3945916C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689" y="3968775"/>
            <a:ext cx="4343401" cy="2628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909AF-153A-43AC-AEDA-2CF2BD3E2A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19" b="4517"/>
          <a:stretch/>
        </p:blipFill>
        <p:spPr>
          <a:xfrm>
            <a:off x="4636688" y="1193800"/>
            <a:ext cx="4343401" cy="2628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301870-22C7-4782-A18E-6DD56D224F00}"/>
              </a:ext>
            </a:extLst>
          </p:cNvPr>
          <p:cNvSpPr txBox="1"/>
          <p:nvPr/>
        </p:nvSpPr>
        <p:spPr>
          <a:xfrm>
            <a:off x="163909" y="1193800"/>
            <a:ext cx="11414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u="sng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Desert</a:t>
            </a:r>
            <a:endParaRPr lang="en-US" sz="12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0CD5B-AD44-40F4-AB98-8540AF63FB77}"/>
              </a:ext>
            </a:extLst>
          </p:cNvPr>
          <p:cNvSpPr txBox="1"/>
          <p:nvPr/>
        </p:nvSpPr>
        <p:spPr>
          <a:xfrm>
            <a:off x="7836300" y="1193799"/>
            <a:ext cx="11414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u="sng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Tundra</a:t>
            </a:r>
            <a:endParaRPr lang="en-US" sz="12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36921-7674-4BCF-863D-07ECA60A8F14}"/>
              </a:ext>
            </a:extLst>
          </p:cNvPr>
          <p:cNvSpPr txBox="1"/>
          <p:nvPr/>
        </p:nvSpPr>
        <p:spPr>
          <a:xfrm>
            <a:off x="7809712" y="6320626"/>
            <a:ext cx="11414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u="sng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Shrubland</a:t>
            </a:r>
            <a:endParaRPr lang="en-US" sz="12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AB550-E71C-453C-B376-526940F53255}"/>
              </a:ext>
            </a:extLst>
          </p:cNvPr>
          <p:cNvSpPr txBox="1"/>
          <p:nvPr/>
        </p:nvSpPr>
        <p:spPr>
          <a:xfrm>
            <a:off x="163909" y="6320626"/>
            <a:ext cx="11414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u="sng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Rainforest</a:t>
            </a:r>
            <a:endParaRPr lang="en-US" sz="12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995EC-3820-4210-9B9C-980D6A630976}"/>
              </a:ext>
            </a:extLst>
          </p:cNvPr>
          <p:cNvSpPr txBox="1"/>
          <p:nvPr/>
        </p:nvSpPr>
        <p:spPr>
          <a:xfrm>
            <a:off x="1793022" y="3499484"/>
            <a:ext cx="556033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What might some of your sustainment planning considerations be in a different biome?</a:t>
            </a:r>
            <a:endParaRPr lang="en-US" dirty="0"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E6AF477-67C4-4867-8DFF-1700F9276AC1}"/>
              </a:ext>
            </a:extLst>
          </p:cNvPr>
          <p:cNvSpPr txBox="1">
            <a:spLocks/>
          </p:cNvSpPr>
          <p:nvPr/>
        </p:nvSpPr>
        <p:spPr>
          <a:xfrm>
            <a:off x="4442460" y="0"/>
            <a:ext cx="4648200" cy="89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 Considerations</a:t>
            </a:r>
            <a:endParaRPr lang="en-US" sz="20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29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0D8393-E129-4C40-9C04-B78D0CD2F7C3}"/>
              </a:ext>
            </a:extLst>
          </p:cNvPr>
          <p:cNvCxnSpPr/>
          <p:nvPr/>
        </p:nvCxnSpPr>
        <p:spPr>
          <a:xfrm>
            <a:off x="990600" y="1676400"/>
            <a:ext cx="0" cy="2438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BBCAF2-D095-4B19-B6B2-FC265C0F5437}"/>
              </a:ext>
            </a:extLst>
          </p:cNvPr>
          <p:cNvCxnSpPr/>
          <p:nvPr/>
        </p:nvCxnSpPr>
        <p:spPr>
          <a:xfrm>
            <a:off x="3352800" y="1676400"/>
            <a:ext cx="0" cy="2438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BFF2C9-C140-4C35-9C06-B1DE6E8A73C6}"/>
              </a:ext>
            </a:extLst>
          </p:cNvPr>
          <p:cNvCxnSpPr/>
          <p:nvPr/>
        </p:nvCxnSpPr>
        <p:spPr>
          <a:xfrm>
            <a:off x="5638800" y="1676400"/>
            <a:ext cx="0" cy="2438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3CF8F6-0675-4557-B61A-C3B7A20629B8}"/>
              </a:ext>
            </a:extLst>
          </p:cNvPr>
          <p:cNvCxnSpPr/>
          <p:nvPr/>
        </p:nvCxnSpPr>
        <p:spPr>
          <a:xfrm>
            <a:off x="7924800" y="1676400"/>
            <a:ext cx="0" cy="2438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CFEE558-478C-46A2-963A-BA89159FF863}"/>
              </a:ext>
            </a:extLst>
          </p:cNvPr>
          <p:cNvSpPr/>
          <p:nvPr/>
        </p:nvSpPr>
        <p:spPr>
          <a:xfrm>
            <a:off x="228600" y="2286000"/>
            <a:ext cx="457200" cy="1143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FDB04C-D252-4931-885B-502C8E178164}"/>
              </a:ext>
            </a:extLst>
          </p:cNvPr>
          <p:cNvSpPr/>
          <p:nvPr/>
        </p:nvSpPr>
        <p:spPr>
          <a:xfrm>
            <a:off x="7391400" y="2286000"/>
            <a:ext cx="457200" cy="1143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CD7505-B7AF-4B99-B81C-48BAC8420D9A}"/>
              </a:ext>
            </a:extLst>
          </p:cNvPr>
          <p:cNvSpPr/>
          <p:nvPr/>
        </p:nvSpPr>
        <p:spPr>
          <a:xfrm>
            <a:off x="2925763" y="2438400"/>
            <a:ext cx="388937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730" name="TextBox 12">
            <a:extLst>
              <a:ext uri="{FF2B5EF4-FFF2-40B4-BE49-F238E27FC236}">
                <a16:creationId xmlns:a16="http://schemas.microsoft.com/office/drawing/2014/main" id="{89589A4D-CC7F-49CB-851A-4B7DF7769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3449638"/>
            <a:ext cx="1236663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Planning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Timeline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Priority of Rehearsals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Priority of PCC/PCI’s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Special Equipment/Ammo Allocations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Coordination among Units &amp; Attachments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Tasks to Subordinate Units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Eny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Activity at this Time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31" name="TextBox 13">
            <a:extLst>
              <a:ext uri="{FF2B5EF4-FFF2-40B4-BE49-F238E27FC236}">
                <a16:creationId xmlns:a16="http://schemas.microsoft.com/office/drawing/2014/main" id="{6E7BBF34-031A-431C-B7E4-EB0951990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600200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Planning &amp;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Prep</a:t>
            </a:r>
          </a:p>
        </p:txBody>
      </p:sp>
      <p:sp>
        <p:nvSpPr>
          <p:cNvPr id="30732" name="TextBox 14">
            <a:extLst>
              <a:ext uri="{FF2B5EF4-FFF2-40B4-BE49-F238E27FC236}">
                <a16:creationId xmlns:a16="http://schemas.microsoft.com/office/drawing/2014/main" id="{C3BCC7DC-97E0-4839-8F7E-138A28947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288" y="3433763"/>
            <a:ext cx="1779587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OOM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Distance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Direction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Formation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Technique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Speed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Checkpoints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Actions at Halts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Occupation of ORP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Actions on Contact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DFCM’s/WCS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IDF(TTLODAC)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MEDEVAC/CCP’s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Eny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Activity at this Time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Adjacent Units/Reports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33" name="TextBox 15">
            <a:extLst>
              <a:ext uri="{FF2B5EF4-FFF2-40B4-BE49-F238E27FC236}">
                <a16:creationId xmlns:a16="http://schemas.microsoft.com/office/drawing/2014/main" id="{5EA6860D-24AC-4D07-AE9E-DC843062F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725" y="3446463"/>
            <a:ext cx="200025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Leader’s Recon Purpose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GOTWA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Actions on Contact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DFCM’s/WCS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Type or Form of Contact Expected (8)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Engagement Criteria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Emplacement &amp; Occupation of Security, SBF and Assault Pos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Location of Key Leaders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Eny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Activity at this Time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MEDEVAC/CCP’s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Adjacent Units/Reports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34" name="TextBox 16">
            <a:extLst>
              <a:ext uri="{FF2B5EF4-FFF2-40B4-BE49-F238E27FC236}">
                <a16:creationId xmlns:a16="http://schemas.microsoft.com/office/drawing/2014/main" id="{2BF46070-370A-4243-A9AF-9DA10E1AC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1600200"/>
            <a:ext cx="990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Movement</a:t>
            </a:r>
          </a:p>
        </p:txBody>
      </p:sp>
      <p:sp>
        <p:nvSpPr>
          <p:cNvPr id="30735" name="TextBox 17">
            <a:extLst>
              <a:ext uri="{FF2B5EF4-FFF2-40B4-BE49-F238E27FC236}">
                <a16:creationId xmlns:a16="http://schemas.microsoft.com/office/drawing/2014/main" id="{9C17D4C9-142B-4B61-BE1D-500A3858B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6063" y="1600200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Isolate the OBJ</a:t>
            </a:r>
          </a:p>
        </p:txBody>
      </p:sp>
      <p:sp>
        <p:nvSpPr>
          <p:cNvPr id="30736" name="TextBox 18">
            <a:extLst>
              <a:ext uri="{FF2B5EF4-FFF2-40B4-BE49-F238E27FC236}">
                <a16:creationId xmlns:a16="http://schemas.microsoft.com/office/drawing/2014/main" id="{C59B1D78-8399-4DB8-B026-C9CAF3997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600200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Actions on OBJ</a:t>
            </a:r>
          </a:p>
        </p:txBody>
      </p:sp>
      <p:sp>
        <p:nvSpPr>
          <p:cNvPr id="30737" name="TextBox 19">
            <a:extLst>
              <a:ext uri="{FF2B5EF4-FFF2-40B4-BE49-F238E27FC236}">
                <a16:creationId xmlns:a16="http://schemas.microsoft.com/office/drawing/2014/main" id="{4533F3A5-E568-4629-9946-40F469D8A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25" y="1600200"/>
            <a:ext cx="990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Consolidate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-Prep for CATK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and/or Exfil</a:t>
            </a:r>
          </a:p>
        </p:txBody>
      </p:sp>
      <p:sp>
        <p:nvSpPr>
          <p:cNvPr id="30738" name="TextBox 20">
            <a:extLst>
              <a:ext uri="{FF2B5EF4-FFF2-40B4-BE49-F238E27FC236}">
                <a16:creationId xmlns:a16="http://schemas.microsoft.com/office/drawing/2014/main" id="{FA3A1ECE-65DB-4B4D-A48E-BA89924D6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35255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Ph 1</a:t>
            </a:r>
          </a:p>
        </p:txBody>
      </p:sp>
      <p:sp>
        <p:nvSpPr>
          <p:cNvPr id="30739" name="TextBox 21">
            <a:extLst>
              <a:ext uri="{FF2B5EF4-FFF2-40B4-BE49-F238E27FC236}">
                <a16:creationId xmlns:a16="http://schemas.microsoft.com/office/drawing/2014/main" id="{556F0719-D68D-4869-B0D3-107D679C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4663" y="131445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Ph 2</a:t>
            </a:r>
          </a:p>
        </p:txBody>
      </p:sp>
      <p:sp>
        <p:nvSpPr>
          <p:cNvPr id="30740" name="TextBox 22">
            <a:extLst>
              <a:ext uri="{FF2B5EF4-FFF2-40B4-BE49-F238E27FC236}">
                <a16:creationId xmlns:a16="http://schemas.microsoft.com/office/drawing/2014/main" id="{F908BC33-5DC6-4B77-A87E-D622FA370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088" y="1328738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Ph 3</a:t>
            </a:r>
          </a:p>
        </p:txBody>
      </p:sp>
      <p:sp>
        <p:nvSpPr>
          <p:cNvPr id="30741" name="TextBox 23">
            <a:extLst>
              <a:ext uri="{FF2B5EF4-FFF2-40B4-BE49-F238E27FC236}">
                <a16:creationId xmlns:a16="http://schemas.microsoft.com/office/drawing/2014/main" id="{CA3F6661-54EC-4769-BAB5-44E4F3EC6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331913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Ph 4</a:t>
            </a:r>
          </a:p>
        </p:txBody>
      </p:sp>
      <p:sp>
        <p:nvSpPr>
          <p:cNvPr id="30742" name="TextBox 24">
            <a:extLst>
              <a:ext uri="{FF2B5EF4-FFF2-40B4-BE49-F238E27FC236}">
                <a16:creationId xmlns:a16="http://schemas.microsoft.com/office/drawing/2014/main" id="{B90609DF-B62E-4674-9F94-604007CC3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6413" y="1312863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Ph 5</a:t>
            </a:r>
          </a:p>
        </p:txBody>
      </p:sp>
      <p:sp>
        <p:nvSpPr>
          <p:cNvPr id="30743" name="TextBox 25">
            <a:extLst>
              <a:ext uri="{FF2B5EF4-FFF2-40B4-BE49-F238E27FC236}">
                <a16:creationId xmlns:a16="http://schemas.microsoft.com/office/drawing/2014/main" id="{92C97F29-8A11-42FD-A2BA-6F8874AA7F3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38" y="2700338"/>
            <a:ext cx="914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AA</a:t>
            </a:r>
          </a:p>
        </p:txBody>
      </p:sp>
      <p:sp>
        <p:nvSpPr>
          <p:cNvPr id="30744" name="TextBox 26">
            <a:extLst>
              <a:ext uri="{FF2B5EF4-FFF2-40B4-BE49-F238E27FC236}">
                <a16:creationId xmlns:a16="http://schemas.microsoft.com/office/drawing/2014/main" id="{365A64C1-207D-4F9D-8CC7-CFCFE450E5E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648743" y="2710657"/>
            <a:ext cx="91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ORP</a:t>
            </a:r>
          </a:p>
        </p:txBody>
      </p:sp>
      <p:sp>
        <p:nvSpPr>
          <p:cNvPr id="30745" name="TextBox 27">
            <a:extLst>
              <a:ext uri="{FF2B5EF4-FFF2-40B4-BE49-F238E27FC236}">
                <a16:creationId xmlns:a16="http://schemas.microsoft.com/office/drawing/2014/main" id="{C16A1C85-6ED9-4752-B2E4-D3B657DBA44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152482" y="2699544"/>
            <a:ext cx="91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OBJ</a:t>
            </a:r>
          </a:p>
        </p:txBody>
      </p:sp>
      <p:sp>
        <p:nvSpPr>
          <p:cNvPr id="30746" name="TextBox 28">
            <a:extLst>
              <a:ext uri="{FF2B5EF4-FFF2-40B4-BE49-F238E27FC236}">
                <a16:creationId xmlns:a16="http://schemas.microsoft.com/office/drawing/2014/main" id="{D07CEFD6-6AC5-41D3-BFD8-09C8E82BF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429000"/>
            <a:ext cx="1752600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Initiate Fires (Trigger)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Distribution of Fires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Engagement Priorities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DFCM’s/WCS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IDF(TTLODAC)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Assault/Breach Plan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Maneuver Technique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rgbClr val="7030A0"/>
                </a:solidFill>
                <a:latin typeface="Arial" panose="020B0604020202020204" pitchFamily="34" charset="0"/>
              </a:rPr>
              <a:t>Decisive Point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Clearing OBJ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PACE Plan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Location of Key Leaders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Eny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Activity at this Time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Special Teams: EPW, Aid and Litter,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Adjacent Units/Reports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47" name="TextBox 29">
            <a:extLst>
              <a:ext uri="{FF2B5EF4-FFF2-40B4-BE49-F238E27FC236}">
                <a16:creationId xmlns:a16="http://schemas.microsoft.com/office/drawing/2014/main" id="{ADE46881-54A6-455D-8C1A-000C4A328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440113"/>
            <a:ext cx="1295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Hasty Defense Security Plan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Sectors of Fire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DFCM’s/WCS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IDF(TTLODAC)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PACE Plan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Eny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Activity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Location of Key Leaders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MEDEVAC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Adjacent Units/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Key Reports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Withdrawal Plan or transition to Deliberate Defense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48" name="TextBox 30">
            <a:extLst>
              <a:ext uri="{FF2B5EF4-FFF2-40B4-BE49-F238E27FC236}">
                <a16:creationId xmlns:a16="http://schemas.microsoft.com/office/drawing/2014/main" id="{40997680-71FC-4D1C-B96C-B7327BA64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987425"/>
            <a:ext cx="480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>
                <a:solidFill>
                  <a:srgbClr val="000000"/>
                </a:solidFill>
                <a:latin typeface="Arial" panose="020B0604020202020204" pitchFamily="34" charset="0"/>
              </a:rPr>
              <a:t>**Briefed while using a Map and Sandtable**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CDE92FC-5107-4D5D-B0B7-C28CB80D1BEA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Phases of Operation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DE289F-3F28-4A01-B82E-E1B3E1AC67A8}"/>
              </a:ext>
            </a:extLst>
          </p:cNvPr>
          <p:cNvSpPr/>
          <p:nvPr/>
        </p:nvSpPr>
        <p:spPr>
          <a:xfrm>
            <a:off x="0" y="-14822"/>
            <a:ext cx="9144000" cy="45741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Sustainment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C14576-969F-4572-AD57-B8BD5BF67E80}"/>
              </a:ext>
            </a:extLst>
          </p:cNvPr>
          <p:cNvGraphicFramePr>
            <a:graphicFrameLocks noGrp="1"/>
          </p:cNvGraphicFramePr>
          <p:nvPr/>
        </p:nvGraphicFramePr>
        <p:xfrm>
          <a:off x="12701" y="442596"/>
          <a:ext cx="9131300" cy="6415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499">
                  <a:extLst>
                    <a:ext uri="{9D8B030D-6E8A-4147-A177-3AD203B41FA5}">
                      <a16:colId xmlns:a16="http://schemas.microsoft.com/office/drawing/2014/main" val="2547502564"/>
                    </a:ext>
                  </a:extLst>
                </a:gridCol>
                <a:gridCol w="2710137">
                  <a:extLst>
                    <a:ext uri="{9D8B030D-6E8A-4147-A177-3AD203B41FA5}">
                      <a16:colId xmlns:a16="http://schemas.microsoft.com/office/drawing/2014/main" val="2029614197"/>
                    </a:ext>
                  </a:extLst>
                </a:gridCol>
                <a:gridCol w="2797832">
                  <a:extLst>
                    <a:ext uri="{9D8B030D-6E8A-4147-A177-3AD203B41FA5}">
                      <a16:colId xmlns:a16="http://schemas.microsoft.com/office/drawing/2014/main" val="3167130903"/>
                    </a:ext>
                  </a:extLst>
                </a:gridCol>
                <a:gridCol w="2797832">
                  <a:extLst>
                    <a:ext uri="{9D8B030D-6E8A-4147-A177-3AD203B41FA5}">
                      <a16:colId xmlns:a16="http://schemas.microsoft.com/office/drawing/2014/main" val="3659509665"/>
                    </a:ext>
                  </a:extLst>
                </a:gridCol>
              </a:tblGrid>
              <a:tr h="70973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Planning Considerations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355837"/>
                  </a:ext>
                </a:extLst>
              </a:tr>
              <a:tr h="51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Food, rations, water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572771"/>
                  </a:ext>
                </a:extLst>
              </a:tr>
              <a:tr h="5109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Clothing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449832"/>
                  </a:ext>
                </a:extLst>
              </a:tr>
              <a:tr h="70973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Petroleum, oil, and lubricants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548079"/>
                  </a:ext>
                </a:extLst>
              </a:tr>
              <a:tr h="70973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Fortification &amp; barrier materials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827788"/>
                  </a:ext>
                </a:extLst>
              </a:tr>
              <a:tr h="5109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Ammunition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912056"/>
                  </a:ext>
                </a:extLst>
              </a:tr>
              <a:tr h="5109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43613"/>
                  </a:ext>
                </a:extLst>
              </a:tr>
              <a:tr h="5109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 end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048000"/>
                  </a:ext>
                </a:extLst>
              </a:tr>
              <a:tr h="70973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Medical materiel and supplies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8592"/>
                  </a:ext>
                </a:extLst>
              </a:tr>
              <a:tr h="5109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Repair 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34527"/>
                  </a:ext>
                </a:extLst>
              </a:tr>
              <a:tr h="5109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Miscellaneous supplies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997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068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7F537C-5FC6-43BF-8E4C-D5B02A376CE7}"/>
              </a:ext>
            </a:extLst>
          </p:cNvPr>
          <p:cNvSpPr/>
          <p:nvPr/>
        </p:nvSpPr>
        <p:spPr>
          <a:xfrm>
            <a:off x="0" y="-14822"/>
            <a:ext cx="9144000" cy="45741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Sustainment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03B950-4118-4EA7-A4E5-9968B2F8D7D9}"/>
              </a:ext>
            </a:extLst>
          </p:cNvPr>
          <p:cNvGraphicFramePr>
            <a:graphicFrameLocks noGrp="1"/>
          </p:cNvGraphicFramePr>
          <p:nvPr/>
        </p:nvGraphicFramePr>
        <p:xfrm>
          <a:off x="0" y="442596"/>
          <a:ext cx="9144000" cy="6415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6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6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6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244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1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Resupply locations and procedure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305749"/>
                  </a:ext>
                </a:extLst>
              </a:tr>
              <a:tr h="1437935"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Emergency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resupply locations and procedure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793028"/>
                  </a:ext>
                </a:extLst>
              </a:tr>
              <a:tr h="77427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of CCPs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27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of AXPs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636"/>
                  </a:ext>
                </a:extLst>
              </a:tr>
              <a:tr h="11061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of maintenance operations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120152"/>
                  </a:ext>
                </a:extLst>
              </a:tr>
              <a:tr h="77427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EPW handling procedures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7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270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5F76D-596C-4A4C-BF3D-F9C4DBB9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6362" y="1857375"/>
            <a:ext cx="6391275" cy="38290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51E48F-A665-49B4-AE50-9A7EB006AC0E}"/>
              </a:ext>
            </a:extLst>
          </p:cNvPr>
          <p:cNvSpPr/>
          <p:nvPr/>
        </p:nvSpPr>
        <p:spPr>
          <a:xfrm>
            <a:off x="2255505" y="2894737"/>
            <a:ext cx="4633000" cy="1446550"/>
          </a:xfrm>
          <a:prstGeom prst="rect">
            <a:avLst/>
          </a:prstGeom>
          <a:solidFill>
            <a:srgbClr val="FFFF00">
              <a:alpha val="50000"/>
            </a:srgbClr>
          </a:solidFill>
          <a:ln w="28575">
            <a:solidFill>
              <a:srgbClr val="DB4545"/>
            </a:solidFill>
          </a:ln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Phase Line: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Command &amp; Signal</a:t>
            </a:r>
            <a:endParaRPr kumimoji="0" lang="en-US" sz="4400" b="1" i="0" u="none" strike="noStrike" kern="1200" cap="none" spc="0" normalizeH="0" baseline="0" noProof="0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DB4545"/>
              </a:solidFill>
              <a:effectLst>
                <a:outerShdw blurRad="12700" dist="38100" dir="2700000" algn="tl" rotWithShape="0">
                  <a:srgbClr val="4BACC6">
                    <a:lumMod val="60000"/>
                    <a:lumOff val="40000"/>
                  </a:srgbClr>
                </a:outerShdw>
              </a:effectLst>
              <a:highlight>
                <a:srgbClr val="00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78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34FED7-59C2-4E51-BA8D-FCC2080A278C}"/>
              </a:ext>
            </a:extLst>
          </p:cNvPr>
          <p:cNvSpPr txBox="1"/>
          <p:nvPr/>
        </p:nvSpPr>
        <p:spPr>
          <a:xfrm>
            <a:off x="5635025" y="6412754"/>
            <a:ext cx="3408307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Ranger Handbook TC 3-21.76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4F3D5-2163-4CFB-B6B6-4B8D08D5081A}"/>
              </a:ext>
            </a:extLst>
          </p:cNvPr>
          <p:cNvSpPr/>
          <p:nvPr/>
        </p:nvSpPr>
        <p:spPr>
          <a:xfrm>
            <a:off x="0" y="1267374"/>
            <a:ext cx="914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States where mission command facilities and key leaders are located during the operation.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Command.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Include the following information: Location of commander or patrol leader: state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where the commander intends to be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during the operation, by phase if the operation is phased.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Succession of command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state the succession of command, if not covered in the unit SOP.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 startAt="2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Include the following information: 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Command posts: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employment of CPs, including the location of each CP and its time of opening and closing, as appropriate. Typically, at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platoon level the only reference to command posts is the company CP. 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Reports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list reports not covered in SOPs.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 startAt="3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Signal: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concept of signal support.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methods of communication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priority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pyrotechnics and signals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to include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arm and hand signals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Give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code words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such as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OPSKEDs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Give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challenge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password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(use behind friendly lines).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Give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number combination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(use forward of friendly lines).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Give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running password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Give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recognition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signals 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near &amp; far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&amp; night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9411639-C389-4414-85F0-B420E7D32089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Command &amp; Signal</a:t>
            </a:r>
          </a:p>
        </p:txBody>
      </p:sp>
    </p:spTree>
    <p:extLst>
      <p:ext uri="{BB962C8B-B14F-4D97-AF65-F5344CB8AC3E}">
        <p14:creationId xmlns:p14="http://schemas.microsoft.com/office/powerpoint/2010/main" val="167392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F64E49-1260-47D5-A9B1-6E0D67DD7C48}"/>
              </a:ext>
            </a:extLst>
          </p:cNvPr>
          <p:cNvSpPr txBox="1"/>
          <p:nvPr/>
        </p:nvSpPr>
        <p:spPr>
          <a:xfrm>
            <a:off x="1115568" y="1312039"/>
            <a:ext cx="701344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Supply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Sustainment: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1-3-5-M-M as a memory tool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Planning factors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Medical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Maintenance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Resupply procedures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Application to a platoon attack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Command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Signal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E55506-F04D-4647-AF3B-0A5CC0B9AD54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Learning Guide</a:t>
            </a:r>
          </a:p>
        </p:txBody>
      </p:sp>
    </p:spTree>
    <p:extLst>
      <p:ext uri="{BB962C8B-B14F-4D97-AF65-F5344CB8AC3E}">
        <p14:creationId xmlns:p14="http://schemas.microsoft.com/office/powerpoint/2010/main" val="15588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442597"/>
          <a:ext cx="9118602" cy="291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9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9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97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8289">
                <a:tc gridSpan="6"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Succession of Command:</a:t>
                      </a:r>
                    </a:p>
                    <a:p>
                      <a:pPr algn="l"/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978282"/>
                  </a:ext>
                </a:extLst>
              </a:tr>
              <a:tr h="376165">
                <a:tc gridSpan="6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leader locations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18727"/>
                  </a:ext>
                </a:extLst>
              </a:tr>
              <a:tr h="37616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1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16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16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48CB74D-7DD2-434B-BD52-5DD2126AA06C}"/>
              </a:ext>
            </a:extLst>
          </p:cNvPr>
          <p:cNvSpPr/>
          <p:nvPr/>
        </p:nvSpPr>
        <p:spPr>
          <a:xfrm>
            <a:off x="0" y="-14822"/>
            <a:ext cx="9144000" cy="45741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Command &amp; Signal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85B974-7903-4C05-8DF5-43D02883E376}"/>
              </a:ext>
            </a:extLst>
          </p:cNvPr>
          <p:cNvGraphicFramePr>
            <a:graphicFrameLocks noGrp="1"/>
          </p:cNvGraphicFramePr>
          <p:nvPr/>
        </p:nvGraphicFramePr>
        <p:xfrm>
          <a:off x="0" y="3357879"/>
          <a:ext cx="9144001" cy="305388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92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1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9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Signal (Day)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Signal (Night)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9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Primary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9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Alternate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9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Continency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9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Emergency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59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Number combo:___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Method: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Method: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9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Radio frequencies: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9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Special signals: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540429"/>
                  </a:ext>
                </a:extLst>
              </a:tr>
              <a:tr h="2779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Challenge: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Password: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E5CACF0-E3E7-4F70-A906-C6F5E6363158}"/>
              </a:ext>
            </a:extLst>
          </p:cNvPr>
          <p:cNvSpPr/>
          <p:nvPr/>
        </p:nvSpPr>
        <p:spPr>
          <a:xfrm>
            <a:off x="0" y="6415403"/>
            <a:ext cx="9144000" cy="43011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“Are there any questions? Confirmation Brief to me will be at ___”</a:t>
            </a:r>
          </a:p>
        </p:txBody>
      </p:sp>
    </p:spTree>
    <p:extLst>
      <p:ext uri="{BB962C8B-B14F-4D97-AF65-F5344CB8AC3E}">
        <p14:creationId xmlns:p14="http://schemas.microsoft.com/office/powerpoint/2010/main" val="2547426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BAC515-9B78-41EB-947F-53C75179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8" y="1252329"/>
            <a:ext cx="3599635" cy="5413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E23A7B-BDC8-4E24-ACF5-763454C34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692" y="4435379"/>
            <a:ext cx="4008785" cy="2369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E93C33-67FF-40C4-9E22-9E2A1539F03C}"/>
              </a:ext>
            </a:extLst>
          </p:cNvPr>
          <p:cNvSpPr txBox="1"/>
          <p:nvPr/>
        </p:nvSpPr>
        <p:spPr>
          <a:xfrm>
            <a:off x="3920768" y="1090590"/>
            <a:ext cx="51361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Where can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command and control your SL’s?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position provides the best situational awareness? Does it allow for reaction / flexibility?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Where can your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PSG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best employed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this operation? Your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 Your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Medic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Could these factors change throughout phases of the operation?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 – Decisive Point. 	PSG – Friction Point.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E4F1DC-5213-4B02-B425-4A7867A4E95A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717539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8ECF8-E8B6-4FCD-A064-DCF1D330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9" y="1197149"/>
            <a:ext cx="2743239" cy="2003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60A3B8-06F9-4BAB-9C8E-4EA3C927E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47" y="4459357"/>
            <a:ext cx="4145276" cy="2325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C1C33-8A15-4317-A989-D24A003B7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876" y="2655975"/>
            <a:ext cx="2840041" cy="2519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4EA7A3-BCFF-4543-A0BD-1DAF8C24B000}"/>
              </a:ext>
            </a:extLst>
          </p:cNvPr>
          <p:cNvSpPr txBox="1"/>
          <p:nvPr/>
        </p:nvSpPr>
        <p:spPr>
          <a:xfrm>
            <a:off x="4408723" y="1197149"/>
            <a:ext cx="43310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Radio Communication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all do I have available to communicate at the PLT level?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should I communicate Direct Fires? Indirect Fires?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How can I communicate to 	SL’s? PSG?			 My Commander?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My FSO?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7A8D3-D92F-436D-864B-178F9112E57D}"/>
              </a:ext>
            </a:extLst>
          </p:cNvPr>
          <p:cNvSpPr txBox="1"/>
          <p:nvPr/>
        </p:nvSpPr>
        <p:spPr>
          <a:xfrm>
            <a:off x="0" y="5149610"/>
            <a:ext cx="43310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Visual Communication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 of Marking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can you mark friendly positions?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can you mark enemy positions?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 these differ from day to night? Weather? Air to Ground?  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AD680-EDCE-4762-A4CA-C4BA8E6FE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59" y="3398043"/>
            <a:ext cx="1644841" cy="1061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F93B92-EA30-469C-AA54-542285892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42" y="3781167"/>
            <a:ext cx="1974519" cy="1394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F9941F-4F82-4F4E-9ACF-01A481931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6893" y="1062827"/>
            <a:ext cx="2911709" cy="1920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B33D92-0902-465F-9508-5F1D82337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6893" y="2415526"/>
            <a:ext cx="2518656" cy="1764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F4E87A-CDCE-42FC-BEF7-6A1D046C4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8480" y="1119878"/>
            <a:ext cx="2726689" cy="1806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11358E-5A32-43AF-BC9C-EA3C563AB1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2674" y="1301144"/>
            <a:ext cx="2416017" cy="1591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8F1C00-2A62-4CEA-B341-8B5686879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730" y="4173143"/>
            <a:ext cx="1351187" cy="133867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412FE4D-F1A4-4515-A011-ADE984404A3C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315077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8C9FDB-439E-4B60-95B9-DABFF6F5C36E}"/>
              </a:ext>
            </a:extLst>
          </p:cNvPr>
          <p:cNvSpPr/>
          <p:nvPr/>
        </p:nvSpPr>
        <p:spPr>
          <a:xfrm rot="20743370">
            <a:off x="4572000" y="1096753"/>
            <a:ext cx="684803" cy="369332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6B21E-1971-4625-9716-E2B3ACC15721}"/>
              </a:ext>
            </a:extLst>
          </p:cNvPr>
          <p:cNvSpPr/>
          <p:nvPr/>
        </p:nvSpPr>
        <p:spPr>
          <a:xfrm rot="20739389">
            <a:off x="253597" y="3430289"/>
            <a:ext cx="2582759" cy="369332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end of the course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D9EDF-BE62-47AB-87F2-895D5965BF60}"/>
              </a:ext>
            </a:extLst>
          </p:cNvPr>
          <p:cNvSpPr/>
          <p:nvPr/>
        </p:nvSpPr>
        <p:spPr>
          <a:xfrm rot="631063">
            <a:off x="5002191" y="2469794"/>
            <a:ext cx="1021106" cy="646331"/>
          </a:xfrm>
          <a:prstGeom prst="rect">
            <a:avLst/>
          </a:prstGeom>
          <a:ln w="38100">
            <a:solidFill>
              <a:srgbClr val="00B050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Final OPORD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76C2A3-AC24-40DD-9502-00D8D446C1D3}"/>
              </a:ext>
            </a:extLst>
          </p:cNvPr>
          <p:cNvSpPr/>
          <p:nvPr/>
        </p:nvSpPr>
        <p:spPr>
          <a:xfrm rot="17160314">
            <a:off x="3294237" y="3430289"/>
            <a:ext cx="2169610" cy="369332"/>
          </a:xfrm>
          <a:prstGeom prst="rect">
            <a:avLst/>
          </a:prstGeom>
          <a:ln w="38100">
            <a:solidFill>
              <a:srgbClr val="00B050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PDR Counselings</a:t>
            </a:r>
          </a:p>
        </p:txBody>
      </p:sp>
    </p:spTree>
    <p:extLst>
      <p:ext uri="{BB962C8B-B14F-4D97-AF65-F5344CB8AC3E}">
        <p14:creationId xmlns:p14="http://schemas.microsoft.com/office/powerpoint/2010/main" val="3943124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48662C-5561-4940-843B-A362DD675EE5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WPR #4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2F52F-1BF3-4D24-B1EF-00EA7256BE77}"/>
              </a:ext>
            </a:extLst>
          </p:cNvPr>
          <p:cNvSpPr/>
          <p:nvPr/>
        </p:nvSpPr>
        <p:spPr>
          <a:xfrm>
            <a:off x="0" y="1371850"/>
            <a:ext cx="4572000" cy="2803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Sign-up no later than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Friday, 20 1700 NOV.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Briefing window from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Monday, 23 NOV to Wednesday, 02 DEC (40 minutes)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“OPORD Trident Justice” will release on Tuesday, 17 NOV following WPR #3.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BAE3EE-C4D1-4873-93A3-52B247CE5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318" y="1371851"/>
            <a:ext cx="3865604" cy="2578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F3BF7F-1BD8-4606-A267-3F890D53E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94" y="4175473"/>
            <a:ext cx="3349638" cy="2512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E1C717-D7DC-4322-8219-AE8A3D060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4175472"/>
            <a:ext cx="3349638" cy="2512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1800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101F5-64ED-491F-85E3-933E6548E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2" r="9447" b="6510"/>
          <a:stretch/>
        </p:blipFill>
        <p:spPr>
          <a:xfrm>
            <a:off x="100326" y="1914786"/>
            <a:ext cx="8987712" cy="36356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FFE5E6-854D-4808-9479-EC0B0E0BBA8A}"/>
              </a:ext>
            </a:extLst>
          </p:cNvPr>
          <p:cNvSpPr/>
          <p:nvPr/>
        </p:nvSpPr>
        <p:spPr>
          <a:xfrm>
            <a:off x="196946" y="3121460"/>
            <a:ext cx="8693379" cy="10299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4EEB7-B362-4C8C-AC33-298998AB0A31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Knight Striker examples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6DCB7-6162-4FB3-88D3-C13BE6BEE037}"/>
              </a:ext>
            </a:extLst>
          </p:cNvPr>
          <p:cNvSpPr/>
          <p:nvPr/>
        </p:nvSpPr>
        <p:spPr>
          <a:xfrm>
            <a:off x="196946" y="4328134"/>
            <a:ext cx="8693379" cy="10299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7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309371-909D-4848-8B72-C56B2AA2A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500" b="21344"/>
          <a:stretch/>
        </p:blipFill>
        <p:spPr>
          <a:xfrm>
            <a:off x="1167090" y="1157359"/>
            <a:ext cx="6809819" cy="5571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E12E58-DAC9-477E-8484-8339AB4B6A14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Knight Striker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example products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F1A83A-5BEE-4F4D-AE1D-C57F7CFBB54A}"/>
              </a:ext>
            </a:extLst>
          </p:cNvPr>
          <p:cNvSpPr/>
          <p:nvPr/>
        </p:nvSpPr>
        <p:spPr>
          <a:xfrm>
            <a:off x="2382626" y="2606040"/>
            <a:ext cx="4378746" cy="297572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EEB7-B362-4C8C-AC33-298998AB0A31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Knight Striker videos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3BEC3-AFA6-49A2-82D5-709B814B8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641348" y="1051153"/>
            <a:ext cx="5861304" cy="5721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85492D-478B-4449-807F-468918899FBD}"/>
              </a:ext>
            </a:extLst>
          </p:cNvPr>
          <p:cNvSpPr/>
          <p:nvPr/>
        </p:nvSpPr>
        <p:spPr>
          <a:xfrm>
            <a:off x="2769576" y="2121409"/>
            <a:ext cx="3604847" cy="45874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5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4F2AF-89C1-45B3-80DA-2F1874C8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2" y="1276391"/>
            <a:ext cx="8403336" cy="55816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F32639B-A4A1-4A23-9032-543DFE5ADF58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Sanitized Rubric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94C246-1C8D-4461-BB26-0A682D22AF3D}"/>
              </a:ext>
            </a:extLst>
          </p:cNvPr>
          <p:cNvSpPr txBox="1"/>
          <p:nvPr/>
        </p:nvSpPr>
        <p:spPr>
          <a:xfrm>
            <a:off x="5038344" y="853629"/>
            <a:ext cx="3969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+ Use your Battle Book!</a:t>
            </a:r>
          </a:p>
        </p:txBody>
      </p:sp>
    </p:spTree>
    <p:extLst>
      <p:ext uri="{BB962C8B-B14F-4D97-AF65-F5344CB8AC3E}">
        <p14:creationId xmlns:p14="http://schemas.microsoft.com/office/powerpoint/2010/main" val="331435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54AF9C-7222-42C8-8E80-3E0FE7DE8B91}"/>
              </a:ext>
            </a:extLst>
          </p:cNvPr>
          <p:cNvSpPr txBox="1">
            <a:spLocks/>
          </p:cNvSpPr>
          <p:nvPr/>
        </p:nvSpPr>
        <p:spPr bwMode="auto">
          <a:xfrm>
            <a:off x="11112" y="1228238"/>
            <a:ext cx="9132888" cy="542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marL="742950" indent="-74295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3600" dirty="0">
                <a:latin typeface="Arial" pitchFamily="34" charset="0"/>
                <a:cs typeface="Arial" pitchFamily="34" charset="0"/>
              </a:rPr>
              <a:t>Who is briefing Monday?</a:t>
            </a:r>
          </a:p>
          <a:p>
            <a:pPr marL="742950" indent="-74295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3600" dirty="0">
                <a:latin typeface="Arial" pitchFamily="34" charset="0"/>
                <a:cs typeface="Arial" pitchFamily="34" charset="0"/>
              </a:rPr>
              <a:t>I will grade WPR #3 thru this weekend</a:t>
            </a:r>
          </a:p>
          <a:p>
            <a:pPr marL="742950" indent="-74295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3600" dirty="0">
                <a:latin typeface="Arial" pitchFamily="34" charset="0"/>
                <a:cs typeface="Arial" pitchFamily="34" charset="0"/>
              </a:rPr>
              <a:t>Will be available for pick-up from my office at WH5117 starting Monday morning</a:t>
            </a:r>
          </a:p>
          <a:p>
            <a:pPr marL="742950" indent="-74295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3600" dirty="0">
                <a:highlight>
                  <a:srgbClr val="FFFF00"/>
                </a:highlight>
                <a:latin typeface="Arial" pitchFamily="34" charset="0"/>
                <a:cs typeface="Arial" pitchFamily="34" charset="0"/>
              </a:rPr>
              <a:t>Grades in CIS</a:t>
            </a:r>
            <a:r>
              <a:rPr lang="en-US" sz="3600" dirty="0">
                <a:latin typeface="Arial" pitchFamily="34" charset="0"/>
                <a:cs typeface="Arial" pitchFamily="34" charset="0"/>
              </a:rPr>
              <a:t>: I will input scores </a:t>
            </a:r>
            <a:r>
              <a:rPr lang="en-US" sz="3600" dirty="0">
                <a:highlight>
                  <a:srgbClr val="FFFF00"/>
                </a:highlight>
                <a:latin typeface="Arial" pitchFamily="34" charset="0"/>
                <a:cs typeface="Arial" pitchFamily="34" charset="0"/>
              </a:rPr>
              <a:t>AFTER</a:t>
            </a:r>
            <a:r>
              <a:rPr lang="en-US" sz="3600" dirty="0">
                <a:latin typeface="Arial" pitchFamily="34" charset="0"/>
                <a:cs typeface="Arial" pitchFamily="34" charset="0"/>
              </a:rPr>
              <a:t> you come </a:t>
            </a:r>
            <a:r>
              <a:rPr lang="en-US" sz="3600" dirty="0">
                <a:highlight>
                  <a:srgbClr val="FFFF00"/>
                </a:highlight>
                <a:latin typeface="Arial" pitchFamily="34" charset="0"/>
                <a:cs typeface="Arial" pitchFamily="34" charset="0"/>
              </a:rPr>
              <a:t>pick it up</a:t>
            </a:r>
            <a:r>
              <a:rPr lang="en-US" sz="36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742950" indent="-74295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3600" dirty="0">
                <a:latin typeface="Arial" pitchFamily="34" charset="0"/>
                <a:cs typeface="Arial" pitchFamily="34" charset="0"/>
              </a:rPr>
              <a:t>Until you come pick it up, you will have a grade of </a:t>
            </a:r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  <a:latin typeface="Arial" pitchFamily="34" charset="0"/>
                <a:cs typeface="Arial" pitchFamily="34" charset="0"/>
              </a:rPr>
              <a:t>“0%, F”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B7997-27C0-45A3-A2EB-DED6E14C8FBD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WPR #3</a:t>
            </a:r>
          </a:p>
        </p:txBody>
      </p:sp>
    </p:spTree>
    <p:extLst>
      <p:ext uri="{BB962C8B-B14F-4D97-AF65-F5344CB8AC3E}">
        <p14:creationId xmlns:p14="http://schemas.microsoft.com/office/powerpoint/2010/main" val="36069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65" y="954087"/>
            <a:ext cx="4891470" cy="59107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01005" y="4630237"/>
            <a:ext cx="4541990" cy="20906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E8FAC63-0927-4C3A-A82E-6F6850AD66F1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OPORD</a:t>
            </a:r>
          </a:p>
        </p:txBody>
      </p:sp>
    </p:spTree>
    <p:extLst>
      <p:ext uri="{BB962C8B-B14F-4D97-AF65-F5344CB8AC3E}">
        <p14:creationId xmlns:p14="http://schemas.microsoft.com/office/powerpoint/2010/main" val="3518809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5F76D-596C-4A4C-BF3D-F9C4DBB9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6362" y="1857375"/>
            <a:ext cx="6391275" cy="38290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51E48F-A665-49B4-AE50-9A7EB006AC0E}"/>
              </a:ext>
            </a:extLst>
          </p:cNvPr>
          <p:cNvSpPr/>
          <p:nvPr/>
        </p:nvSpPr>
        <p:spPr>
          <a:xfrm>
            <a:off x="3161201" y="2894737"/>
            <a:ext cx="2821605" cy="1446550"/>
          </a:xfrm>
          <a:prstGeom prst="rect">
            <a:avLst/>
          </a:prstGeom>
          <a:solidFill>
            <a:srgbClr val="FFFF00">
              <a:alpha val="50000"/>
            </a:srgbClr>
          </a:solidFill>
          <a:ln w="28575">
            <a:solidFill>
              <a:srgbClr val="DB4545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Phase Line:</a:t>
            </a:r>
          </a:p>
          <a:p>
            <a:pPr algn="ctr"/>
            <a:r>
              <a:rPr lang="en-US" sz="4400" b="1" cap="none" spc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Supply</a:t>
            </a:r>
            <a:endParaRPr lang="en-US" sz="4400" b="1" cap="none" spc="0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DB454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7841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48662C-5561-4940-843B-A362DD675EE5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Classes of Supply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68642A-9989-45BC-8527-CC0DC43BB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17160"/>
              </p:ext>
            </p:extLst>
          </p:nvPr>
        </p:nvGraphicFramePr>
        <p:xfrm>
          <a:off x="183833" y="1276752"/>
          <a:ext cx="8776333" cy="4752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0579">
                  <a:extLst>
                    <a:ext uri="{9D8B030D-6E8A-4147-A177-3AD203B41FA5}">
                      <a16:colId xmlns:a16="http://schemas.microsoft.com/office/drawing/2014/main" val="713904055"/>
                    </a:ext>
                  </a:extLst>
                </a:gridCol>
                <a:gridCol w="3395175">
                  <a:extLst>
                    <a:ext uri="{9D8B030D-6E8A-4147-A177-3AD203B41FA5}">
                      <a16:colId xmlns:a16="http://schemas.microsoft.com/office/drawing/2014/main" val="2607525153"/>
                    </a:ext>
                  </a:extLst>
                </a:gridCol>
                <a:gridCol w="2690579">
                  <a:extLst>
                    <a:ext uri="{9D8B030D-6E8A-4147-A177-3AD203B41FA5}">
                      <a16:colId xmlns:a16="http://schemas.microsoft.com/office/drawing/2014/main" val="3957983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07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Food, rations, water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34275"/>
                  </a:ext>
                </a:extLst>
              </a:tr>
              <a:tr h="3048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Clothing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52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Petroleum, oil, and lubricants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51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Fortification &amp; barrier materials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137258"/>
                  </a:ext>
                </a:extLst>
              </a:tr>
              <a:tr h="5926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Ammunition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34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92953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 end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48446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Medical materiel and supplies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793155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Repair 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29834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Miscellaneous supplies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96913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634DD4DC-2643-41BC-9CF1-4DC85F40206F}"/>
              </a:ext>
            </a:extLst>
          </p:cNvPr>
          <p:cNvSpPr/>
          <p:nvPr/>
        </p:nvSpPr>
        <p:spPr>
          <a:xfrm>
            <a:off x="8611866" y="126032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 Arial"/>
              </a:rPr>
              <a:t>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F68D6-EBD8-4425-8D90-0C2E736CF9BE}"/>
              </a:ext>
            </a:extLst>
          </p:cNvPr>
          <p:cNvSpPr txBox="1"/>
          <p:nvPr/>
        </p:nvSpPr>
        <p:spPr>
          <a:xfrm>
            <a:off x="6253444" y="1671843"/>
            <a:ext cx="2185129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MREs, water cans/buffalo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31F2E-3E6D-465C-9EEB-B264ECA11319}"/>
              </a:ext>
            </a:extLst>
          </p:cNvPr>
          <p:cNvSpPr txBox="1"/>
          <p:nvPr/>
        </p:nvSpPr>
        <p:spPr>
          <a:xfrm>
            <a:off x="6253444" y="2014546"/>
            <a:ext cx="2300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OCPs, NBC overgarments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4515D-8817-45AB-823A-AC698FD7BAA5}"/>
              </a:ext>
            </a:extLst>
          </p:cNvPr>
          <p:cNvSpPr txBox="1"/>
          <p:nvPr/>
        </p:nvSpPr>
        <p:spPr>
          <a:xfrm>
            <a:off x="6253444" y="2348879"/>
            <a:ext cx="2300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Fuel, LSA, CLP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693BF-F8C4-4C12-B06F-BA13D87A5E42}"/>
              </a:ext>
            </a:extLst>
          </p:cNvPr>
          <p:cNvSpPr txBox="1"/>
          <p:nvPr/>
        </p:nvSpPr>
        <p:spPr>
          <a:xfrm>
            <a:off x="6253443" y="2709719"/>
            <a:ext cx="25428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Lumber, sand bags, C-wire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B87817-17D2-4D8A-86E8-8B4BDBCD9C63}"/>
              </a:ext>
            </a:extLst>
          </p:cNvPr>
          <p:cNvSpPr txBox="1"/>
          <p:nvPr/>
        </p:nvSpPr>
        <p:spPr>
          <a:xfrm>
            <a:off x="6253442" y="3121695"/>
            <a:ext cx="2542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Small arms, grenades, mines, fuzes, detonators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6C81BD-9F5B-4D1E-B948-983F055661F8}"/>
              </a:ext>
            </a:extLst>
          </p:cNvPr>
          <p:cNvSpPr txBox="1"/>
          <p:nvPr/>
        </p:nvSpPr>
        <p:spPr>
          <a:xfrm>
            <a:off x="6253442" y="3706302"/>
            <a:ext cx="25428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PX items, soap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16B9-E451-4D94-90B6-52B3A66B9B27}"/>
              </a:ext>
            </a:extLst>
          </p:cNvPr>
          <p:cNvSpPr txBox="1"/>
          <p:nvPr/>
        </p:nvSpPr>
        <p:spPr>
          <a:xfrm>
            <a:off x="6253441" y="4042124"/>
            <a:ext cx="2542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Vehicles, major weapons 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4972B-CFFC-41D4-9107-7166246B5029}"/>
              </a:ext>
            </a:extLst>
          </p:cNvPr>
          <p:cNvSpPr txBox="1"/>
          <p:nvPr/>
        </p:nvSpPr>
        <p:spPr>
          <a:xfrm>
            <a:off x="6253440" y="4550939"/>
            <a:ext cx="27067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Medicine, surgical instruments, blood, preventative care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CD4FF-97FD-4A2F-9ED7-889F71D2098E}"/>
              </a:ext>
            </a:extLst>
          </p:cNvPr>
          <p:cNvSpPr txBox="1"/>
          <p:nvPr/>
        </p:nvSpPr>
        <p:spPr>
          <a:xfrm>
            <a:off x="6253440" y="5076187"/>
            <a:ext cx="2542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Items for maintenance support, batteries, repair kits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C68918-A954-48FF-A729-DA94E738E0C2}"/>
              </a:ext>
            </a:extLst>
          </p:cNvPr>
          <p:cNvSpPr/>
          <p:nvPr/>
        </p:nvSpPr>
        <p:spPr>
          <a:xfrm>
            <a:off x="6253440" y="5542804"/>
            <a:ext cx="2616716" cy="5078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Anything that doesn’t fall in any of the classes above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A3F337-AF59-49B7-B659-17817488C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9" r="9852" b="17195"/>
          <a:stretch/>
        </p:blipFill>
        <p:spPr>
          <a:xfrm>
            <a:off x="8438573" y="6170223"/>
            <a:ext cx="401893" cy="593117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16047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48662C-5561-4940-843B-A362DD675EE5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Classes of Supply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68642A-9989-45BC-8527-CC0DC43BBBC9}"/>
              </a:ext>
            </a:extLst>
          </p:cNvPr>
          <p:cNvGraphicFramePr>
            <a:graphicFrameLocks noGrp="1"/>
          </p:cNvGraphicFramePr>
          <p:nvPr/>
        </p:nvGraphicFramePr>
        <p:xfrm>
          <a:off x="183833" y="1276752"/>
          <a:ext cx="8776333" cy="4752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0579">
                  <a:extLst>
                    <a:ext uri="{9D8B030D-6E8A-4147-A177-3AD203B41FA5}">
                      <a16:colId xmlns:a16="http://schemas.microsoft.com/office/drawing/2014/main" val="713904055"/>
                    </a:ext>
                  </a:extLst>
                </a:gridCol>
                <a:gridCol w="3395175">
                  <a:extLst>
                    <a:ext uri="{9D8B030D-6E8A-4147-A177-3AD203B41FA5}">
                      <a16:colId xmlns:a16="http://schemas.microsoft.com/office/drawing/2014/main" val="2607525153"/>
                    </a:ext>
                  </a:extLst>
                </a:gridCol>
                <a:gridCol w="2690579">
                  <a:extLst>
                    <a:ext uri="{9D8B030D-6E8A-4147-A177-3AD203B41FA5}">
                      <a16:colId xmlns:a16="http://schemas.microsoft.com/office/drawing/2014/main" val="3957983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07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Food, rations, water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34275"/>
                  </a:ext>
                </a:extLst>
              </a:tr>
              <a:tr h="3048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Clothing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52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Petroleum, oil, and lubricants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51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Fortification &amp; barrier materials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137258"/>
                  </a:ext>
                </a:extLst>
              </a:tr>
              <a:tr h="5926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Ammunition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34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92953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 end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48446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Medical materiel and supplies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793155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Repair 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29834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Miscellaneous supplies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96913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634DD4DC-2643-41BC-9CF1-4DC85F40206F}"/>
              </a:ext>
            </a:extLst>
          </p:cNvPr>
          <p:cNvSpPr/>
          <p:nvPr/>
        </p:nvSpPr>
        <p:spPr>
          <a:xfrm>
            <a:off x="8611866" y="126032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 Arial"/>
              </a:rPr>
              <a:t>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F68D6-EBD8-4425-8D90-0C2E736CF9BE}"/>
              </a:ext>
            </a:extLst>
          </p:cNvPr>
          <p:cNvSpPr txBox="1"/>
          <p:nvPr/>
        </p:nvSpPr>
        <p:spPr>
          <a:xfrm>
            <a:off x="6253444" y="1671843"/>
            <a:ext cx="2185129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MREs, water </a:t>
            </a:r>
            <a:r>
              <a:rPr lang="en-US" sz="135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cans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/buffalo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31F2E-3E6D-465C-9EEB-B264ECA11319}"/>
              </a:ext>
            </a:extLst>
          </p:cNvPr>
          <p:cNvSpPr txBox="1"/>
          <p:nvPr/>
        </p:nvSpPr>
        <p:spPr>
          <a:xfrm>
            <a:off x="6253444" y="2014546"/>
            <a:ext cx="2300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OCPs, </a:t>
            </a:r>
            <a:r>
              <a:rPr 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NBC overgarments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4515D-8817-45AB-823A-AC698FD7BAA5}"/>
              </a:ext>
            </a:extLst>
          </p:cNvPr>
          <p:cNvSpPr txBox="1"/>
          <p:nvPr/>
        </p:nvSpPr>
        <p:spPr>
          <a:xfrm>
            <a:off x="6253444" y="2348879"/>
            <a:ext cx="2300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Fuel, </a:t>
            </a:r>
            <a:r>
              <a:rPr 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LSA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693BF-F8C4-4C12-B06F-BA13D87A5E42}"/>
              </a:ext>
            </a:extLst>
          </p:cNvPr>
          <p:cNvSpPr txBox="1"/>
          <p:nvPr/>
        </p:nvSpPr>
        <p:spPr>
          <a:xfrm>
            <a:off x="6253443" y="2709719"/>
            <a:ext cx="25428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Lumber, </a:t>
            </a:r>
            <a:r>
              <a:rPr 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sand bags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C-wire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B87817-17D2-4D8A-86E8-8B4BDBCD9C63}"/>
              </a:ext>
            </a:extLst>
          </p:cNvPr>
          <p:cNvSpPr txBox="1"/>
          <p:nvPr/>
        </p:nvSpPr>
        <p:spPr>
          <a:xfrm>
            <a:off x="6253442" y="3121695"/>
            <a:ext cx="2542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Small arms, grenades, mines, fuzes, </a:t>
            </a:r>
            <a:r>
              <a:rPr 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detonators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6C81BD-9F5B-4D1E-B948-983F055661F8}"/>
              </a:ext>
            </a:extLst>
          </p:cNvPr>
          <p:cNvSpPr txBox="1"/>
          <p:nvPr/>
        </p:nvSpPr>
        <p:spPr>
          <a:xfrm>
            <a:off x="6253442" y="3706302"/>
            <a:ext cx="25428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PX items, </a:t>
            </a:r>
            <a:r>
              <a:rPr 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soap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16B9-E451-4D94-90B6-52B3A66B9B27}"/>
              </a:ext>
            </a:extLst>
          </p:cNvPr>
          <p:cNvSpPr txBox="1"/>
          <p:nvPr/>
        </p:nvSpPr>
        <p:spPr>
          <a:xfrm>
            <a:off x="6253441" y="4042124"/>
            <a:ext cx="2542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Vehicles, major weapons 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4972B-CFFC-41D4-9107-7166246B5029}"/>
              </a:ext>
            </a:extLst>
          </p:cNvPr>
          <p:cNvSpPr txBox="1"/>
          <p:nvPr/>
        </p:nvSpPr>
        <p:spPr>
          <a:xfrm>
            <a:off x="6253440" y="4550939"/>
            <a:ext cx="27067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surgical instruments, blood, preventative care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CD4FF-97FD-4A2F-9ED7-889F71D2098E}"/>
              </a:ext>
            </a:extLst>
          </p:cNvPr>
          <p:cNvSpPr txBox="1"/>
          <p:nvPr/>
        </p:nvSpPr>
        <p:spPr>
          <a:xfrm>
            <a:off x="6253440" y="5076187"/>
            <a:ext cx="2542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Items for maintenance support, </a:t>
            </a:r>
            <a:r>
              <a:rPr 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batteries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repair kits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C68918-A954-48FF-A729-DA94E738E0C2}"/>
              </a:ext>
            </a:extLst>
          </p:cNvPr>
          <p:cNvSpPr/>
          <p:nvPr/>
        </p:nvSpPr>
        <p:spPr>
          <a:xfrm>
            <a:off x="6253440" y="5542804"/>
            <a:ext cx="2616716" cy="5078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Anything that doesn’t fall in any of the classes above</a:t>
            </a:r>
          </a:p>
        </p:txBody>
      </p:sp>
    </p:spTree>
    <p:extLst>
      <p:ext uri="{BB962C8B-B14F-4D97-AF65-F5344CB8AC3E}">
        <p14:creationId xmlns:p14="http://schemas.microsoft.com/office/powerpoint/2010/main" val="328793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5F76D-596C-4A4C-BF3D-F9C4DBB9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6362" y="1857375"/>
            <a:ext cx="6391275" cy="38290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51E48F-A665-49B4-AE50-9A7EB006AC0E}"/>
              </a:ext>
            </a:extLst>
          </p:cNvPr>
          <p:cNvSpPr/>
          <p:nvPr/>
        </p:nvSpPr>
        <p:spPr>
          <a:xfrm>
            <a:off x="3013468" y="2894737"/>
            <a:ext cx="3117072" cy="1446550"/>
          </a:xfrm>
          <a:prstGeom prst="rect">
            <a:avLst/>
          </a:prstGeom>
          <a:solidFill>
            <a:srgbClr val="FFFF00">
              <a:alpha val="50000"/>
            </a:srgbClr>
          </a:solidFill>
          <a:ln w="28575">
            <a:solidFill>
              <a:srgbClr val="DB4545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Phase Line:</a:t>
            </a:r>
          </a:p>
          <a:p>
            <a:pPr algn="ctr"/>
            <a:r>
              <a:rPr lang="en-US" sz="4400" b="1" cap="none" spc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DB454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Sustainment</a:t>
            </a:r>
            <a:endParaRPr lang="en-US" sz="4400" b="1" cap="none" spc="0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DB454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highlight>
                <a:srgbClr val="00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3745-524A-4BCC-AC2F-17BC40086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9" r="9852" b="17195"/>
          <a:stretch/>
        </p:blipFill>
        <p:spPr>
          <a:xfrm>
            <a:off x="8043509" y="4940111"/>
            <a:ext cx="1011396" cy="14926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4358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9B45A5-BEF8-4DA5-AC36-038F09ADECBA}"/>
              </a:ext>
            </a:extLst>
          </p:cNvPr>
          <p:cNvGrpSpPr/>
          <p:nvPr/>
        </p:nvGrpSpPr>
        <p:grpSpPr>
          <a:xfrm>
            <a:off x="308685" y="1768033"/>
            <a:ext cx="8526630" cy="3877518"/>
            <a:chOff x="354983" y="1814332"/>
            <a:chExt cx="8526630" cy="3877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73F9F6-DFF8-4E5D-BE4A-295017A2D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96" r="3117" b="31774"/>
            <a:stretch/>
          </p:blipFill>
          <p:spPr>
            <a:xfrm>
              <a:off x="2660258" y="1814332"/>
              <a:ext cx="6221355" cy="387751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AD4C90-CABC-4239-B0D6-3FFF379BF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983" y="2536302"/>
              <a:ext cx="1864844" cy="2433577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02535B8-14A1-499F-86B5-47AFC190E89F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Sustainment Considerations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“1-3-5-M-M”</a:t>
            </a:r>
          </a:p>
        </p:txBody>
      </p:sp>
    </p:spTree>
    <p:extLst>
      <p:ext uri="{BB962C8B-B14F-4D97-AF65-F5344CB8AC3E}">
        <p14:creationId xmlns:p14="http://schemas.microsoft.com/office/powerpoint/2010/main" val="348082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heme1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7286</TotalTime>
  <Words>1697</Words>
  <Application>Microsoft Office PowerPoint</Application>
  <PresentationFormat>On-screen Show (4:3)</PresentationFormat>
  <Paragraphs>455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 Arial</vt:lpstr>
      <vt:lpstr>Arial</vt:lpstr>
      <vt:lpstr>Calibri</vt:lpstr>
      <vt:lpstr>Calibri Light</vt:lpstr>
      <vt:lpstr>Courier New</vt:lpstr>
      <vt:lpstr>Office Theme</vt:lpstr>
      <vt:lpstr>1_Office Theme</vt:lpstr>
      <vt:lpstr>2_Office Theme</vt:lpstr>
      <vt:lpstr>1_Theme1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 States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Patrick, Flynn I MAJ MIL USA USMA</dc:creator>
  <cp:lastModifiedBy>Hong, Jeong H CPT</cp:lastModifiedBy>
  <cp:revision>558</cp:revision>
  <cp:lastPrinted>2017-08-21T19:38:07Z</cp:lastPrinted>
  <dcterms:created xsi:type="dcterms:W3CDTF">2016-08-12T15:47:00Z</dcterms:created>
  <dcterms:modified xsi:type="dcterms:W3CDTF">2020-11-19T13:29:42Z</dcterms:modified>
</cp:coreProperties>
</file>